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9" r:id="rId1"/>
  </p:sldMasterIdLst>
  <p:notesMasterIdLst>
    <p:notesMasterId r:id="rId19"/>
  </p:notesMasterIdLst>
  <p:handoutMasterIdLst>
    <p:handoutMasterId r:id="rId20"/>
  </p:handoutMasterIdLst>
  <p:sldIdLst>
    <p:sldId id="971" r:id="rId2"/>
    <p:sldId id="975" r:id="rId3"/>
    <p:sldId id="976" r:id="rId4"/>
    <p:sldId id="974" r:id="rId5"/>
    <p:sldId id="977" r:id="rId6"/>
    <p:sldId id="978" r:id="rId7"/>
    <p:sldId id="979" r:id="rId8"/>
    <p:sldId id="980" r:id="rId9"/>
    <p:sldId id="981" r:id="rId10"/>
    <p:sldId id="982" r:id="rId11"/>
    <p:sldId id="983" r:id="rId12"/>
    <p:sldId id="984" r:id="rId13"/>
    <p:sldId id="985" r:id="rId14"/>
    <p:sldId id="986" r:id="rId15"/>
    <p:sldId id="987" r:id="rId16"/>
    <p:sldId id="988" r:id="rId17"/>
    <p:sldId id="9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8C8"/>
    <a:srgbClr val="242424"/>
    <a:srgbClr val="00237D"/>
    <a:srgbClr val="99DBFF"/>
    <a:srgbClr val="FCCA69"/>
    <a:srgbClr val="B95509"/>
    <a:srgbClr val="D52B1E"/>
    <a:srgbClr val="0039A6"/>
    <a:srgbClr val="0098FF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DC3487-8B24-CC43-AA69-068AA580ABB4}" v="639" dt="2023-01-18T15:40:54.4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4" autoAdjust="0"/>
    <p:restoredTop sz="90312" autoAdjust="0"/>
  </p:normalViewPr>
  <p:slideViewPr>
    <p:cSldViewPr snapToGrid="0">
      <p:cViewPr varScale="1">
        <p:scale>
          <a:sx n="99" d="100"/>
          <a:sy n="99" d="100"/>
        </p:scale>
        <p:origin x="1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6" d="100"/>
        <a:sy n="116" d="100"/>
      </p:scale>
      <p:origin x="0" y="-65670"/>
    </p:cViewPr>
  </p:sorter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Rose" userId="cb1cbfba-89fc-4994-8d87-e24a8cfdea14" providerId="ADAL" clId="{DADC3487-8B24-CC43-AA69-068AA580ABB4}"/>
    <pc:docChg chg="modSld">
      <pc:chgData name="David Rose" userId="cb1cbfba-89fc-4994-8d87-e24a8cfdea14" providerId="ADAL" clId="{DADC3487-8B24-CC43-AA69-068AA580ABB4}" dt="2023-01-18T18:11:37.315" v="648" actId="729"/>
      <pc:docMkLst>
        <pc:docMk/>
      </pc:docMkLst>
      <pc:sldChg chg="modSp">
        <pc:chgData name="David Rose" userId="cb1cbfba-89fc-4994-8d87-e24a8cfdea14" providerId="ADAL" clId="{DADC3487-8B24-CC43-AA69-068AA580ABB4}" dt="2023-01-18T15:40:22.250" v="645" actId="20577"/>
        <pc:sldMkLst>
          <pc:docMk/>
          <pc:sldMk cId="1042802263" sldId="974"/>
        </pc:sldMkLst>
        <pc:spChg chg="mod">
          <ac:chgData name="David Rose" userId="cb1cbfba-89fc-4994-8d87-e24a8cfdea14" providerId="ADAL" clId="{DADC3487-8B24-CC43-AA69-068AA580ABB4}" dt="2023-01-18T15:40:22.250" v="645" actId="20577"/>
          <ac:spMkLst>
            <pc:docMk/>
            <pc:sldMk cId="1042802263" sldId="974"/>
            <ac:spMk id="6" creationId="{D00B65C2-B63F-AAD3-DFEC-70D469A4D74E}"/>
          </ac:spMkLst>
        </pc:spChg>
      </pc:sldChg>
      <pc:sldChg chg="modSp mod">
        <pc:chgData name="David Rose" userId="cb1cbfba-89fc-4994-8d87-e24a8cfdea14" providerId="ADAL" clId="{DADC3487-8B24-CC43-AA69-068AA580ABB4}" dt="2023-01-18T15:14:26.693" v="638" actId="1036"/>
        <pc:sldMkLst>
          <pc:docMk/>
          <pc:sldMk cId="1705316612" sldId="975"/>
        </pc:sldMkLst>
        <pc:spChg chg="mod">
          <ac:chgData name="David Rose" userId="cb1cbfba-89fc-4994-8d87-e24a8cfdea14" providerId="ADAL" clId="{DADC3487-8B24-CC43-AA69-068AA580ABB4}" dt="2023-01-18T15:12:20.691" v="378" actId="20577"/>
          <ac:spMkLst>
            <pc:docMk/>
            <pc:sldMk cId="1705316612" sldId="975"/>
            <ac:spMk id="4" creationId="{89650B65-E0A4-2D3B-22B1-C733E69A4018}"/>
          </ac:spMkLst>
        </pc:spChg>
        <pc:spChg chg="mod">
          <ac:chgData name="David Rose" userId="cb1cbfba-89fc-4994-8d87-e24a8cfdea14" providerId="ADAL" clId="{DADC3487-8B24-CC43-AA69-068AA580ABB4}" dt="2023-01-18T15:14:26.693" v="638" actId="1036"/>
          <ac:spMkLst>
            <pc:docMk/>
            <pc:sldMk cId="1705316612" sldId="975"/>
            <ac:spMk id="6" creationId="{6B887B94-88B6-2016-FAED-AD3A6C6A832B}"/>
          </ac:spMkLst>
        </pc:spChg>
      </pc:sldChg>
      <pc:sldChg chg="modSp">
        <pc:chgData name="David Rose" userId="cb1cbfba-89fc-4994-8d87-e24a8cfdea14" providerId="ADAL" clId="{DADC3487-8B24-CC43-AA69-068AA580ABB4}" dt="2023-01-18T15:40:54.426" v="647" actId="20577"/>
        <pc:sldMkLst>
          <pc:docMk/>
          <pc:sldMk cId="4260634649" sldId="977"/>
        </pc:sldMkLst>
        <pc:spChg chg="mod">
          <ac:chgData name="David Rose" userId="cb1cbfba-89fc-4994-8d87-e24a8cfdea14" providerId="ADAL" clId="{DADC3487-8B24-CC43-AA69-068AA580ABB4}" dt="2023-01-18T15:40:54.426" v="647" actId="20577"/>
          <ac:spMkLst>
            <pc:docMk/>
            <pc:sldMk cId="4260634649" sldId="977"/>
            <ac:spMk id="6" creationId="{D00B65C2-B63F-AAD3-DFEC-70D469A4D74E}"/>
          </ac:spMkLst>
        </pc:spChg>
      </pc:sldChg>
      <pc:sldChg chg="modSp">
        <pc:chgData name="David Rose" userId="cb1cbfba-89fc-4994-8d87-e24a8cfdea14" providerId="ADAL" clId="{DADC3487-8B24-CC43-AA69-068AA580ABB4}" dt="2023-01-16T12:59:25.332" v="286" actId="12"/>
        <pc:sldMkLst>
          <pc:docMk/>
          <pc:sldMk cId="1390606171" sldId="978"/>
        </pc:sldMkLst>
        <pc:spChg chg="mod">
          <ac:chgData name="David Rose" userId="cb1cbfba-89fc-4994-8d87-e24a8cfdea14" providerId="ADAL" clId="{DADC3487-8B24-CC43-AA69-068AA580ABB4}" dt="2023-01-16T12:59:25.332" v="286" actId="12"/>
          <ac:spMkLst>
            <pc:docMk/>
            <pc:sldMk cId="1390606171" sldId="978"/>
            <ac:spMk id="6" creationId="{D00B65C2-B63F-AAD3-DFEC-70D469A4D74E}"/>
          </ac:spMkLst>
        </pc:spChg>
      </pc:sldChg>
      <pc:sldChg chg="modSp">
        <pc:chgData name="David Rose" userId="cb1cbfba-89fc-4994-8d87-e24a8cfdea14" providerId="ADAL" clId="{DADC3487-8B24-CC43-AA69-068AA580ABB4}" dt="2023-01-16T13:00:15.336" v="315" actId="20577"/>
        <pc:sldMkLst>
          <pc:docMk/>
          <pc:sldMk cId="3004449990" sldId="979"/>
        </pc:sldMkLst>
        <pc:spChg chg="mod">
          <ac:chgData name="David Rose" userId="cb1cbfba-89fc-4994-8d87-e24a8cfdea14" providerId="ADAL" clId="{DADC3487-8B24-CC43-AA69-068AA580ABB4}" dt="2023-01-16T13:00:15.336" v="315" actId="20577"/>
          <ac:spMkLst>
            <pc:docMk/>
            <pc:sldMk cId="3004449990" sldId="979"/>
            <ac:spMk id="6" creationId="{D00B65C2-B63F-AAD3-DFEC-70D469A4D74E}"/>
          </ac:spMkLst>
        </pc:spChg>
      </pc:sldChg>
      <pc:sldChg chg="modSp">
        <pc:chgData name="David Rose" userId="cb1cbfba-89fc-4994-8d87-e24a8cfdea14" providerId="ADAL" clId="{DADC3487-8B24-CC43-AA69-068AA580ABB4}" dt="2023-01-16T13:05:09.073" v="320" actId="20577"/>
        <pc:sldMkLst>
          <pc:docMk/>
          <pc:sldMk cId="3987445226" sldId="983"/>
        </pc:sldMkLst>
        <pc:spChg chg="mod">
          <ac:chgData name="David Rose" userId="cb1cbfba-89fc-4994-8d87-e24a8cfdea14" providerId="ADAL" clId="{DADC3487-8B24-CC43-AA69-068AA580ABB4}" dt="2023-01-16T13:05:09.073" v="320" actId="20577"/>
          <ac:spMkLst>
            <pc:docMk/>
            <pc:sldMk cId="3987445226" sldId="983"/>
            <ac:spMk id="6" creationId="{D00B65C2-B63F-AAD3-DFEC-70D469A4D74E}"/>
          </ac:spMkLst>
        </pc:spChg>
      </pc:sldChg>
      <pc:sldChg chg="mod modShow">
        <pc:chgData name="David Rose" userId="cb1cbfba-89fc-4994-8d87-e24a8cfdea14" providerId="ADAL" clId="{DADC3487-8B24-CC43-AA69-068AA580ABB4}" dt="2023-01-18T18:11:37.315" v="648" actId="729"/>
        <pc:sldMkLst>
          <pc:docMk/>
          <pc:sldMk cId="3618362471" sldId="98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AD8BE-2CF1-4D0A-8B48-D2F7C79A2A04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C2592-5564-41C2-8ACF-9C111B0ED6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084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E8187-828B-4AB3-8298-F006D3E0123E}" type="datetimeFigureOut">
              <a:rPr lang="en-US" smtClean="0"/>
              <a:t>1/18/23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1867E-88D9-4E84-88E9-0A7F203BA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6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1867E-88D9-4E84-88E9-0A7F203BA1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49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1867E-88D9-4E84-88E9-0A7F203BA1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33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1867E-88D9-4E84-88E9-0A7F203BA1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38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1867E-88D9-4E84-88E9-0A7F203BA1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77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1867E-88D9-4E84-88E9-0A7F203BA1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08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1867E-88D9-4E84-88E9-0A7F203BA1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8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1867E-88D9-4E84-88E9-0A7F203BA1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5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1867E-88D9-4E84-88E9-0A7F203BA1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2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1867E-88D9-4E84-88E9-0A7F203BA1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54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1867E-88D9-4E84-88E9-0A7F203BA1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9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1867E-88D9-4E84-88E9-0A7F203BA1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35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1867E-88D9-4E84-88E9-0A7F203BA1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13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1867E-88D9-4E84-88E9-0A7F203BA1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66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1867E-88D9-4E84-88E9-0A7F203BA1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5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756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4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a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530336" y="3058837"/>
            <a:ext cx="6661664" cy="3816799"/>
          </a:xfrm>
          <a:custGeom>
            <a:avLst/>
            <a:gdLst>
              <a:gd name="connsiteX0" fmla="*/ 2027997 w 6661664"/>
              <a:gd name="connsiteY0" fmla="*/ 0 h 3816799"/>
              <a:gd name="connsiteX1" fmla="*/ 3460856 w 6661664"/>
              <a:gd name="connsiteY1" fmla="*/ 596073 h 3816799"/>
              <a:gd name="connsiteX2" fmla="*/ 6661664 w 6661664"/>
              <a:gd name="connsiteY2" fmla="*/ 3804893 h 3816799"/>
              <a:gd name="connsiteX3" fmla="*/ 6661664 w 6661664"/>
              <a:gd name="connsiteY3" fmla="*/ 3816799 h 3816799"/>
              <a:gd name="connsiteX4" fmla="*/ 937656 w 6661664"/>
              <a:gd name="connsiteY4" fmla="*/ 3816799 h 3816799"/>
              <a:gd name="connsiteX5" fmla="*/ 592908 w 6661664"/>
              <a:gd name="connsiteY5" fmla="*/ 3471509 h 3816799"/>
              <a:gd name="connsiteX6" fmla="*/ 592908 w 6661664"/>
              <a:gd name="connsiteY6" fmla="*/ 596073 h 3816799"/>
              <a:gd name="connsiteX7" fmla="*/ 2027997 w 6661664"/>
              <a:gd name="connsiteY7" fmla="*/ 0 h 381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1664" h="3816799">
                <a:moveTo>
                  <a:pt x="2027997" y="0"/>
                </a:moveTo>
                <a:cubicBezTo>
                  <a:pt x="2546977" y="0"/>
                  <a:pt x="3065585" y="198691"/>
                  <a:pt x="3460856" y="596073"/>
                </a:cubicBezTo>
                <a:lnTo>
                  <a:pt x="6661664" y="3804893"/>
                </a:lnTo>
                <a:cubicBezTo>
                  <a:pt x="6661664" y="3804893"/>
                  <a:pt x="6661664" y="3804893"/>
                  <a:pt x="6661664" y="3816799"/>
                </a:cubicBezTo>
                <a:cubicBezTo>
                  <a:pt x="6661664" y="3816799"/>
                  <a:pt x="6661664" y="3816799"/>
                  <a:pt x="937656" y="3816799"/>
                </a:cubicBezTo>
                <a:cubicBezTo>
                  <a:pt x="937656" y="3816799"/>
                  <a:pt x="937656" y="3816799"/>
                  <a:pt x="592908" y="3471509"/>
                </a:cubicBezTo>
                <a:cubicBezTo>
                  <a:pt x="-197635" y="2676745"/>
                  <a:pt x="-197635" y="1387859"/>
                  <a:pt x="592908" y="596073"/>
                </a:cubicBezTo>
                <a:cubicBezTo>
                  <a:pt x="989666" y="198691"/>
                  <a:pt x="1509017" y="0"/>
                  <a:pt x="20279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986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ing Principles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975684" y="0"/>
            <a:ext cx="6216317" cy="26231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526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4897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3507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445871" y="770916"/>
            <a:ext cx="2929170" cy="3135637"/>
          </a:xfrm>
          <a:custGeom>
            <a:avLst/>
            <a:gdLst>
              <a:gd name="connsiteX0" fmla="*/ 1466052 w 2929170"/>
              <a:gd name="connsiteY0" fmla="*/ 0 h 3135637"/>
              <a:gd name="connsiteX1" fmla="*/ 1466092 w 2929170"/>
              <a:gd name="connsiteY1" fmla="*/ 0 h 3135637"/>
              <a:gd name="connsiteX2" fmla="*/ 1615800 w 2929170"/>
              <a:gd name="connsiteY2" fmla="*/ 7420 h 3135637"/>
              <a:gd name="connsiteX3" fmla="*/ 2500946 w 2929170"/>
              <a:gd name="connsiteY3" fmla="*/ 422849 h 3135637"/>
              <a:gd name="connsiteX4" fmla="*/ 2929170 w 2929170"/>
              <a:gd name="connsiteY4" fmla="*/ 1447217 h 3135637"/>
              <a:gd name="connsiteX5" fmla="*/ 2869695 w 2929170"/>
              <a:gd name="connsiteY5" fmla="*/ 1884955 h 3135637"/>
              <a:gd name="connsiteX6" fmla="*/ 2866721 w 2929170"/>
              <a:gd name="connsiteY6" fmla="*/ 1884955 h 3135637"/>
              <a:gd name="connsiteX7" fmla="*/ 2042985 w 2929170"/>
              <a:gd name="connsiteY7" fmla="*/ 3135637 h 3135637"/>
              <a:gd name="connsiteX8" fmla="*/ 2066775 w 2929170"/>
              <a:gd name="connsiteY8" fmla="*/ 2948035 h 3135637"/>
              <a:gd name="connsiteX9" fmla="*/ 2066775 w 2929170"/>
              <a:gd name="connsiteY9" fmla="*/ 2924212 h 3135637"/>
              <a:gd name="connsiteX10" fmla="*/ 2066775 w 2929170"/>
              <a:gd name="connsiteY10" fmla="*/ 2921235 h 3135637"/>
              <a:gd name="connsiteX11" fmla="*/ 2054880 w 2929170"/>
              <a:gd name="connsiteY11" fmla="*/ 2852745 h 3135637"/>
              <a:gd name="connsiteX12" fmla="*/ 2007299 w 2929170"/>
              <a:gd name="connsiteY12" fmla="*/ 2781277 h 3135637"/>
              <a:gd name="connsiteX13" fmla="*/ 1959719 w 2929170"/>
              <a:gd name="connsiteY13" fmla="*/ 2808078 h 3135637"/>
              <a:gd name="connsiteX14" fmla="*/ 1466072 w 2929170"/>
              <a:gd name="connsiteY14" fmla="*/ 2891456 h 3135637"/>
              <a:gd name="connsiteX15" fmla="*/ 431198 w 2929170"/>
              <a:gd name="connsiteY15" fmla="*/ 2468607 h 3135637"/>
              <a:gd name="connsiteX16" fmla="*/ 0 w 2929170"/>
              <a:gd name="connsiteY16" fmla="*/ 1447217 h 3135637"/>
              <a:gd name="connsiteX17" fmla="*/ 431198 w 2929170"/>
              <a:gd name="connsiteY17" fmla="*/ 422849 h 3135637"/>
              <a:gd name="connsiteX18" fmla="*/ 1316343 w 2929170"/>
              <a:gd name="connsiteY18" fmla="*/ 7420 h 31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29170" h="3135637">
                <a:moveTo>
                  <a:pt x="1466052" y="0"/>
                </a:moveTo>
                <a:lnTo>
                  <a:pt x="1466092" y="0"/>
                </a:lnTo>
                <a:lnTo>
                  <a:pt x="1615800" y="7420"/>
                </a:lnTo>
                <a:cubicBezTo>
                  <a:pt x="1960369" y="41782"/>
                  <a:pt x="2269363" y="193557"/>
                  <a:pt x="2500946" y="422849"/>
                </a:cubicBezTo>
                <a:cubicBezTo>
                  <a:pt x="2765612" y="684896"/>
                  <a:pt x="2929170" y="1048190"/>
                  <a:pt x="2929170" y="1447217"/>
                </a:cubicBezTo>
                <a:cubicBezTo>
                  <a:pt x="2929170" y="1596107"/>
                  <a:pt x="2911327" y="1750954"/>
                  <a:pt x="2869695" y="1884955"/>
                </a:cubicBezTo>
                <a:cubicBezTo>
                  <a:pt x="2869695" y="1884955"/>
                  <a:pt x="2869695" y="1884955"/>
                  <a:pt x="2866721" y="1884955"/>
                </a:cubicBezTo>
                <a:cubicBezTo>
                  <a:pt x="2795350" y="2212515"/>
                  <a:pt x="2584212" y="2674076"/>
                  <a:pt x="2042985" y="3135637"/>
                </a:cubicBezTo>
                <a:cubicBezTo>
                  <a:pt x="2057853" y="3073103"/>
                  <a:pt x="2066775" y="3007591"/>
                  <a:pt x="2066775" y="2948035"/>
                </a:cubicBezTo>
                <a:cubicBezTo>
                  <a:pt x="2066775" y="2939101"/>
                  <a:pt x="2066775" y="2930168"/>
                  <a:pt x="2066775" y="2924212"/>
                </a:cubicBezTo>
                <a:cubicBezTo>
                  <a:pt x="2066775" y="2924212"/>
                  <a:pt x="2066775" y="2924212"/>
                  <a:pt x="2066775" y="2921235"/>
                </a:cubicBezTo>
                <a:cubicBezTo>
                  <a:pt x="2066775" y="2921235"/>
                  <a:pt x="2066775" y="2921235"/>
                  <a:pt x="2054880" y="2852745"/>
                </a:cubicBezTo>
                <a:cubicBezTo>
                  <a:pt x="2045958" y="2828922"/>
                  <a:pt x="2034063" y="2802122"/>
                  <a:pt x="2007299" y="2781277"/>
                </a:cubicBezTo>
                <a:cubicBezTo>
                  <a:pt x="2007299" y="2781277"/>
                  <a:pt x="2007299" y="2781277"/>
                  <a:pt x="1959719" y="2808078"/>
                </a:cubicBezTo>
                <a:cubicBezTo>
                  <a:pt x="1805082" y="2861678"/>
                  <a:pt x="1638551" y="2891456"/>
                  <a:pt x="1466072" y="2891456"/>
                </a:cubicBezTo>
                <a:cubicBezTo>
                  <a:pt x="1061638" y="2891456"/>
                  <a:pt x="695864" y="2730654"/>
                  <a:pt x="431198" y="2468607"/>
                </a:cubicBezTo>
                <a:cubicBezTo>
                  <a:pt x="166531" y="2206559"/>
                  <a:pt x="0" y="1846244"/>
                  <a:pt x="0" y="1447217"/>
                </a:cubicBezTo>
                <a:cubicBezTo>
                  <a:pt x="0" y="1048190"/>
                  <a:pt x="166531" y="684896"/>
                  <a:pt x="431198" y="422849"/>
                </a:cubicBezTo>
                <a:cubicBezTo>
                  <a:pt x="662781" y="193557"/>
                  <a:pt x="971774" y="41782"/>
                  <a:pt x="1316343" y="742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458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754830" y="1027884"/>
            <a:ext cx="2444936" cy="4872854"/>
          </a:xfrm>
          <a:custGeom>
            <a:avLst/>
            <a:gdLst>
              <a:gd name="connsiteX0" fmla="*/ 0 w 2444936"/>
              <a:gd name="connsiteY0" fmla="*/ 0 h 4872854"/>
              <a:gd name="connsiteX1" fmla="*/ 8923 w 2444936"/>
              <a:gd name="connsiteY1" fmla="*/ 0 h 4872854"/>
              <a:gd name="connsiteX2" fmla="*/ 2444936 w 2444936"/>
              <a:gd name="connsiteY2" fmla="*/ 2435278 h 4872854"/>
              <a:gd name="connsiteX3" fmla="*/ 257834 w 2444936"/>
              <a:gd name="connsiteY3" fmla="*/ 4860934 h 4872854"/>
              <a:gd name="connsiteX4" fmla="*/ 22338 w 2444936"/>
              <a:gd name="connsiteY4" fmla="*/ 4872854 h 4872854"/>
              <a:gd name="connsiteX5" fmla="*/ 0 w 2444936"/>
              <a:gd name="connsiteY5" fmla="*/ 4872854 h 4872854"/>
              <a:gd name="connsiteX6" fmla="*/ 0 w 2444936"/>
              <a:gd name="connsiteY6" fmla="*/ 4870812 h 4872854"/>
              <a:gd name="connsiteX7" fmla="*/ 0 w 2444936"/>
              <a:gd name="connsiteY7" fmla="*/ 4851763 h 4872854"/>
              <a:gd name="connsiteX8" fmla="*/ 0 w 2444936"/>
              <a:gd name="connsiteY8" fmla="*/ 4800059 h 4872854"/>
              <a:gd name="connsiteX9" fmla="*/ 0 w 2444936"/>
              <a:gd name="connsiteY9" fmla="*/ 4756859 h 4872854"/>
              <a:gd name="connsiteX10" fmla="*/ 0 w 2444936"/>
              <a:gd name="connsiteY10" fmla="*/ 4699372 h 4872854"/>
              <a:gd name="connsiteX11" fmla="*/ 0 w 2444936"/>
              <a:gd name="connsiteY11" fmla="*/ 4625558 h 4872854"/>
              <a:gd name="connsiteX12" fmla="*/ 0 w 2444936"/>
              <a:gd name="connsiteY12" fmla="*/ 4533375 h 4872854"/>
              <a:gd name="connsiteX13" fmla="*/ 0 w 2444936"/>
              <a:gd name="connsiteY13" fmla="*/ 4420783 h 4872854"/>
              <a:gd name="connsiteX14" fmla="*/ 0 w 2444936"/>
              <a:gd name="connsiteY14" fmla="*/ 4285740 h 4872854"/>
              <a:gd name="connsiteX15" fmla="*/ 0 w 2444936"/>
              <a:gd name="connsiteY15" fmla="*/ 4126205 h 4872854"/>
              <a:gd name="connsiteX16" fmla="*/ 0 w 2444936"/>
              <a:gd name="connsiteY16" fmla="*/ 3940139 h 4872854"/>
              <a:gd name="connsiteX17" fmla="*/ 0 w 2444936"/>
              <a:gd name="connsiteY17" fmla="*/ 3725499 h 4872854"/>
              <a:gd name="connsiteX18" fmla="*/ 0 w 2444936"/>
              <a:gd name="connsiteY18" fmla="*/ 3480245 h 4872854"/>
              <a:gd name="connsiteX19" fmla="*/ 8923 w 2444936"/>
              <a:gd name="connsiteY19" fmla="*/ 3480245 h 4872854"/>
              <a:gd name="connsiteX20" fmla="*/ 1052929 w 2444936"/>
              <a:gd name="connsiteY20" fmla="*/ 2435278 h 4872854"/>
              <a:gd name="connsiteX21" fmla="*/ 8923 w 2444936"/>
              <a:gd name="connsiteY21" fmla="*/ 1390312 h 4872854"/>
              <a:gd name="connsiteX22" fmla="*/ 0 w 2444936"/>
              <a:gd name="connsiteY22" fmla="*/ 1390312 h 4872854"/>
              <a:gd name="connsiteX23" fmla="*/ 0 w 2444936"/>
              <a:gd name="connsiteY23" fmla="*/ 1387596 h 4872854"/>
              <a:gd name="connsiteX24" fmla="*/ 0 w 2444936"/>
              <a:gd name="connsiteY24" fmla="*/ 1368588 h 4872854"/>
              <a:gd name="connsiteX25" fmla="*/ 0 w 2444936"/>
              <a:gd name="connsiteY25" fmla="*/ 1316994 h 4872854"/>
              <a:gd name="connsiteX26" fmla="*/ 0 w 2444936"/>
              <a:gd name="connsiteY26" fmla="*/ 1273887 h 4872854"/>
              <a:gd name="connsiteX27" fmla="*/ 0 w 2444936"/>
              <a:gd name="connsiteY27" fmla="*/ 1216523 h 4872854"/>
              <a:gd name="connsiteX28" fmla="*/ 0 w 2444936"/>
              <a:gd name="connsiteY28" fmla="*/ 1142866 h 4872854"/>
              <a:gd name="connsiteX29" fmla="*/ 0 w 2444936"/>
              <a:gd name="connsiteY29" fmla="*/ 1050880 h 4872854"/>
              <a:gd name="connsiteX30" fmla="*/ 0 w 2444936"/>
              <a:gd name="connsiteY30" fmla="*/ 938528 h 4872854"/>
              <a:gd name="connsiteX31" fmla="*/ 0 w 2444936"/>
              <a:gd name="connsiteY31" fmla="*/ 803774 h 4872854"/>
              <a:gd name="connsiteX32" fmla="*/ 0 w 2444936"/>
              <a:gd name="connsiteY32" fmla="*/ 644581 h 4872854"/>
              <a:gd name="connsiteX33" fmla="*/ 0 w 2444936"/>
              <a:gd name="connsiteY33" fmla="*/ 458912 h 4872854"/>
              <a:gd name="connsiteX34" fmla="*/ 0 w 2444936"/>
              <a:gd name="connsiteY34" fmla="*/ 244730 h 487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44936" h="4872854">
                <a:moveTo>
                  <a:pt x="0" y="0"/>
                </a:moveTo>
                <a:lnTo>
                  <a:pt x="8923" y="0"/>
                </a:lnTo>
                <a:cubicBezTo>
                  <a:pt x="1353340" y="0"/>
                  <a:pt x="2444936" y="1089623"/>
                  <a:pt x="2444936" y="2435278"/>
                </a:cubicBezTo>
                <a:cubicBezTo>
                  <a:pt x="2444936" y="3696830"/>
                  <a:pt x="1485525" y="4735970"/>
                  <a:pt x="257834" y="4860934"/>
                </a:cubicBezTo>
                <a:lnTo>
                  <a:pt x="22338" y="4872854"/>
                </a:lnTo>
                <a:lnTo>
                  <a:pt x="0" y="4872854"/>
                </a:lnTo>
                <a:lnTo>
                  <a:pt x="0" y="4870812"/>
                </a:lnTo>
                <a:lnTo>
                  <a:pt x="0" y="4851763"/>
                </a:lnTo>
                <a:lnTo>
                  <a:pt x="0" y="4800059"/>
                </a:lnTo>
                <a:lnTo>
                  <a:pt x="0" y="4756859"/>
                </a:lnTo>
                <a:lnTo>
                  <a:pt x="0" y="4699372"/>
                </a:lnTo>
                <a:lnTo>
                  <a:pt x="0" y="4625558"/>
                </a:lnTo>
                <a:lnTo>
                  <a:pt x="0" y="4533375"/>
                </a:lnTo>
                <a:lnTo>
                  <a:pt x="0" y="4420783"/>
                </a:lnTo>
                <a:lnTo>
                  <a:pt x="0" y="4285740"/>
                </a:lnTo>
                <a:lnTo>
                  <a:pt x="0" y="4126205"/>
                </a:lnTo>
                <a:lnTo>
                  <a:pt x="0" y="3940139"/>
                </a:lnTo>
                <a:lnTo>
                  <a:pt x="0" y="3725499"/>
                </a:lnTo>
                <a:lnTo>
                  <a:pt x="0" y="3480245"/>
                </a:lnTo>
                <a:cubicBezTo>
                  <a:pt x="2974" y="3480245"/>
                  <a:pt x="5949" y="3480245"/>
                  <a:pt x="8923" y="3480245"/>
                </a:cubicBezTo>
                <a:cubicBezTo>
                  <a:pt x="585952" y="3480245"/>
                  <a:pt x="1052929" y="3012838"/>
                  <a:pt x="1052929" y="2435278"/>
                </a:cubicBezTo>
                <a:cubicBezTo>
                  <a:pt x="1052929" y="1860695"/>
                  <a:pt x="585952" y="1390312"/>
                  <a:pt x="8923" y="1390312"/>
                </a:cubicBezTo>
                <a:cubicBezTo>
                  <a:pt x="5949" y="1390312"/>
                  <a:pt x="2974" y="1390312"/>
                  <a:pt x="0" y="1390312"/>
                </a:cubicBezTo>
                <a:lnTo>
                  <a:pt x="0" y="1387596"/>
                </a:lnTo>
                <a:lnTo>
                  <a:pt x="0" y="1368588"/>
                </a:lnTo>
                <a:lnTo>
                  <a:pt x="0" y="1316994"/>
                </a:lnTo>
                <a:lnTo>
                  <a:pt x="0" y="1273887"/>
                </a:lnTo>
                <a:lnTo>
                  <a:pt x="0" y="1216523"/>
                </a:lnTo>
                <a:lnTo>
                  <a:pt x="0" y="1142866"/>
                </a:lnTo>
                <a:lnTo>
                  <a:pt x="0" y="1050880"/>
                </a:lnTo>
                <a:lnTo>
                  <a:pt x="0" y="938528"/>
                </a:lnTo>
                <a:lnTo>
                  <a:pt x="0" y="803774"/>
                </a:lnTo>
                <a:lnTo>
                  <a:pt x="0" y="644581"/>
                </a:lnTo>
                <a:lnTo>
                  <a:pt x="0" y="458912"/>
                </a:lnTo>
                <a:lnTo>
                  <a:pt x="0" y="2447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980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455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Concept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406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Concept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19486" y="2173113"/>
            <a:ext cx="3475140" cy="3479975"/>
          </a:xfrm>
          <a:custGeom>
            <a:avLst/>
            <a:gdLst>
              <a:gd name="connsiteX0" fmla="*/ 1737894 w 3475140"/>
              <a:gd name="connsiteY0" fmla="*/ 0 h 3479975"/>
              <a:gd name="connsiteX1" fmla="*/ 3466817 w 3475140"/>
              <a:gd name="connsiteY1" fmla="*/ 1562206 h 3479975"/>
              <a:gd name="connsiteX2" fmla="*/ 3475140 w 3475140"/>
              <a:gd name="connsiteY2" fmla="*/ 1727254 h 3479975"/>
              <a:gd name="connsiteX3" fmla="*/ 3475140 w 3475140"/>
              <a:gd name="connsiteY3" fmla="*/ 1752993 h 3479975"/>
              <a:gd name="connsiteX4" fmla="*/ 3466817 w 3475140"/>
              <a:gd name="connsiteY4" fmla="*/ 1918041 h 3479975"/>
              <a:gd name="connsiteX5" fmla="*/ 1915584 w 3475140"/>
              <a:gd name="connsiteY5" fmla="*/ 3471262 h 3479975"/>
              <a:gd name="connsiteX6" fmla="*/ 1743255 w 3475140"/>
              <a:gd name="connsiteY6" fmla="*/ 3479975 h 3479975"/>
              <a:gd name="connsiteX7" fmla="*/ 1732534 w 3475140"/>
              <a:gd name="connsiteY7" fmla="*/ 3479975 h 3479975"/>
              <a:gd name="connsiteX8" fmla="*/ 1560205 w 3475140"/>
              <a:gd name="connsiteY8" fmla="*/ 3471262 h 3479975"/>
              <a:gd name="connsiteX9" fmla="*/ 8972 w 3475140"/>
              <a:gd name="connsiteY9" fmla="*/ 1918041 h 3479975"/>
              <a:gd name="connsiteX10" fmla="*/ 0 w 3475140"/>
              <a:gd name="connsiteY10" fmla="*/ 1740143 h 3479975"/>
              <a:gd name="connsiteX11" fmla="*/ 0 w 3475140"/>
              <a:gd name="connsiteY11" fmla="*/ 1740104 h 3479975"/>
              <a:gd name="connsiteX12" fmla="*/ 8972 w 3475140"/>
              <a:gd name="connsiteY12" fmla="*/ 1562206 h 3479975"/>
              <a:gd name="connsiteX13" fmla="*/ 1737894 w 3475140"/>
              <a:gd name="connsiteY13" fmla="*/ 0 h 347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75140" h="3479975">
                <a:moveTo>
                  <a:pt x="1737894" y="0"/>
                </a:moveTo>
                <a:cubicBezTo>
                  <a:pt x="2637719" y="0"/>
                  <a:pt x="3377819" y="684738"/>
                  <a:pt x="3466817" y="1562206"/>
                </a:cubicBezTo>
                <a:lnTo>
                  <a:pt x="3475140" y="1727254"/>
                </a:lnTo>
                <a:lnTo>
                  <a:pt x="3475140" y="1752993"/>
                </a:lnTo>
                <a:lnTo>
                  <a:pt x="3466817" y="1918041"/>
                </a:lnTo>
                <a:cubicBezTo>
                  <a:pt x="3383752" y="2737010"/>
                  <a:pt x="2733505" y="3388091"/>
                  <a:pt x="1915584" y="3471262"/>
                </a:cubicBezTo>
                <a:lnTo>
                  <a:pt x="1743255" y="3479975"/>
                </a:lnTo>
                <a:lnTo>
                  <a:pt x="1732534" y="3479975"/>
                </a:lnTo>
                <a:lnTo>
                  <a:pt x="1560205" y="3471262"/>
                </a:lnTo>
                <a:cubicBezTo>
                  <a:pt x="742283" y="3388091"/>
                  <a:pt x="92036" y="2737010"/>
                  <a:pt x="8972" y="1918041"/>
                </a:cubicBezTo>
                <a:lnTo>
                  <a:pt x="0" y="1740143"/>
                </a:lnTo>
                <a:lnTo>
                  <a:pt x="0" y="1740104"/>
                </a:lnTo>
                <a:lnTo>
                  <a:pt x="8972" y="1562206"/>
                </a:lnTo>
                <a:cubicBezTo>
                  <a:pt x="97969" y="684738"/>
                  <a:pt x="838070" y="0"/>
                  <a:pt x="17378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072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Concept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17817" y="0"/>
            <a:ext cx="527418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360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Concept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070350" y="3233674"/>
            <a:ext cx="1839913" cy="1971100"/>
          </a:xfrm>
          <a:custGeom>
            <a:avLst/>
            <a:gdLst>
              <a:gd name="connsiteX0" fmla="*/ 921272 w 1839913"/>
              <a:gd name="connsiteY0" fmla="*/ 0 h 1971100"/>
              <a:gd name="connsiteX1" fmla="*/ 1165071 w 1839913"/>
              <a:gd name="connsiteY1" fmla="*/ 32753 h 1971100"/>
              <a:gd name="connsiteX2" fmla="*/ 1313729 w 1839913"/>
              <a:gd name="connsiteY2" fmla="*/ 86347 h 1971100"/>
              <a:gd name="connsiteX3" fmla="*/ 1569421 w 1839913"/>
              <a:gd name="connsiteY3" fmla="*/ 264997 h 1971100"/>
              <a:gd name="connsiteX4" fmla="*/ 1835304 w 1839913"/>
              <a:gd name="connsiteY4" fmla="*/ 815409 h 1971100"/>
              <a:gd name="connsiteX5" fmla="*/ 1839913 w 1839913"/>
              <a:gd name="connsiteY5" fmla="*/ 906846 h 1971100"/>
              <a:gd name="connsiteX6" fmla="*/ 1839913 w 1839913"/>
              <a:gd name="connsiteY6" fmla="*/ 909413 h 1971100"/>
              <a:gd name="connsiteX7" fmla="*/ 1835890 w 1839913"/>
              <a:gd name="connsiteY7" fmla="*/ 988528 h 1971100"/>
              <a:gd name="connsiteX8" fmla="*/ 1825112 w 1839913"/>
              <a:gd name="connsiteY8" fmla="*/ 1068920 h 1971100"/>
              <a:gd name="connsiteX9" fmla="*/ 1783488 w 1839913"/>
              <a:gd name="connsiteY9" fmla="*/ 1220772 h 1971100"/>
              <a:gd name="connsiteX10" fmla="*/ 1569421 w 1839913"/>
              <a:gd name="connsiteY10" fmla="*/ 1551274 h 1971100"/>
              <a:gd name="connsiteX11" fmla="*/ 921272 w 1839913"/>
              <a:gd name="connsiteY11" fmla="*/ 1816271 h 1971100"/>
              <a:gd name="connsiteX12" fmla="*/ 609090 w 1839913"/>
              <a:gd name="connsiteY12" fmla="*/ 1765653 h 1971100"/>
              <a:gd name="connsiteX13" fmla="*/ 579358 w 1839913"/>
              <a:gd name="connsiteY13" fmla="*/ 1747788 h 1971100"/>
              <a:gd name="connsiteX14" fmla="*/ 549627 w 1839913"/>
              <a:gd name="connsiteY14" fmla="*/ 1792451 h 1971100"/>
              <a:gd name="connsiteX15" fmla="*/ 540707 w 1839913"/>
              <a:gd name="connsiteY15" fmla="*/ 1837113 h 1971100"/>
              <a:gd name="connsiteX16" fmla="*/ 540707 w 1839913"/>
              <a:gd name="connsiteY16" fmla="*/ 1852000 h 1971100"/>
              <a:gd name="connsiteX17" fmla="*/ 555573 w 1839913"/>
              <a:gd name="connsiteY17" fmla="*/ 1971100 h 1971100"/>
              <a:gd name="connsiteX18" fmla="*/ 38243 w 1839913"/>
              <a:gd name="connsiteY18" fmla="*/ 1182065 h 1971100"/>
              <a:gd name="connsiteX19" fmla="*/ 38243 w 1839913"/>
              <a:gd name="connsiteY19" fmla="*/ 1185042 h 1971100"/>
              <a:gd name="connsiteX20" fmla="*/ 8883 w 1839913"/>
              <a:gd name="connsiteY20" fmla="*/ 1049939 h 1971100"/>
              <a:gd name="connsiteX21" fmla="*/ 0 w 1839913"/>
              <a:gd name="connsiteY21" fmla="*/ 914363 h 1971100"/>
              <a:gd name="connsiteX22" fmla="*/ 0 w 1839913"/>
              <a:gd name="connsiteY22" fmla="*/ 900248 h 1971100"/>
              <a:gd name="connsiteX23" fmla="*/ 4389 w 1839913"/>
              <a:gd name="connsiteY23" fmla="*/ 815409 h 1971100"/>
              <a:gd name="connsiteX24" fmla="*/ 270150 w 1839913"/>
              <a:gd name="connsiteY24" fmla="*/ 264997 h 1971100"/>
              <a:gd name="connsiteX25" fmla="*/ 921272 w 1839913"/>
              <a:gd name="connsiteY25" fmla="*/ 0 h 197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39913" h="1971100">
                <a:moveTo>
                  <a:pt x="921272" y="0"/>
                </a:moveTo>
                <a:cubicBezTo>
                  <a:pt x="1004520" y="0"/>
                  <a:pt x="1087769" y="8933"/>
                  <a:pt x="1165071" y="32753"/>
                </a:cubicBezTo>
                <a:cubicBezTo>
                  <a:pt x="1233454" y="50617"/>
                  <a:pt x="1313729" y="86347"/>
                  <a:pt x="1313729" y="86347"/>
                </a:cubicBezTo>
                <a:cubicBezTo>
                  <a:pt x="1408870" y="131010"/>
                  <a:pt x="1498065" y="190560"/>
                  <a:pt x="1569421" y="264997"/>
                </a:cubicBezTo>
                <a:cubicBezTo>
                  <a:pt x="1717707" y="408289"/>
                  <a:pt x="1813638" y="601733"/>
                  <a:pt x="1835304" y="815409"/>
                </a:cubicBezTo>
                <a:lnTo>
                  <a:pt x="1839913" y="906846"/>
                </a:lnTo>
                <a:lnTo>
                  <a:pt x="1839913" y="909413"/>
                </a:lnTo>
                <a:lnTo>
                  <a:pt x="1835890" y="988528"/>
                </a:lnTo>
                <a:cubicBezTo>
                  <a:pt x="1833288" y="1015325"/>
                  <a:pt x="1829572" y="1042123"/>
                  <a:pt x="1825112" y="1068920"/>
                </a:cubicBezTo>
                <a:cubicBezTo>
                  <a:pt x="1816193" y="1122515"/>
                  <a:pt x="1801327" y="1173132"/>
                  <a:pt x="1783488" y="1220772"/>
                </a:cubicBezTo>
                <a:cubicBezTo>
                  <a:pt x="1738891" y="1345827"/>
                  <a:pt x="1664562" y="1458971"/>
                  <a:pt x="1569421" y="1551274"/>
                </a:cubicBezTo>
                <a:cubicBezTo>
                  <a:pt x="1402924" y="1715036"/>
                  <a:pt x="1173990" y="1816271"/>
                  <a:pt x="921272" y="1816271"/>
                </a:cubicBezTo>
                <a:cubicBezTo>
                  <a:pt x="811265" y="1816271"/>
                  <a:pt x="704231" y="1798406"/>
                  <a:pt x="609090" y="1765653"/>
                </a:cubicBezTo>
                <a:cubicBezTo>
                  <a:pt x="609090" y="1765653"/>
                  <a:pt x="609090" y="1765653"/>
                  <a:pt x="579358" y="1747788"/>
                </a:cubicBezTo>
                <a:cubicBezTo>
                  <a:pt x="561519" y="1759698"/>
                  <a:pt x="552600" y="1777563"/>
                  <a:pt x="549627" y="1792451"/>
                </a:cubicBezTo>
                <a:cubicBezTo>
                  <a:pt x="549627" y="1792451"/>
                  <a:pt x="549627" y="1792451"/>
                  <a:pt x="540707" y="1837113"/>
                </a:cubicBezTo>
                <a:cubicBezTo>
                  <a:pt x="540707" y="1843068"/>
                  <a:pt x="540707" y="1846046"/>
                  <a:pt x="540707" y="1852000"/>
                </a:cubicBezTo>
                <a:cubicBezTo>
                  <a:pt x="540707" y="1890708"/>
                  <a:pt x="546654" y="1932393"/>
                  <a:pt x="555573" y="1971100"/>
                </a:cubicBezTo>
                <a:cubicBezTo>
                  <a:pt x="216633" y="1679306"/>
                  <a:pt x="82841" y="1390489"/>
                  <a:pt x="38243" y="1182065"/>
                </a:cubicBezTo>
                <a:cubicBezTo>
                  <a:pt x="38243" y="1182065"/>
                  <a:pt x="38243" y="1182065"/>
                  <a:pt x="38243" y="1185042"/>
                </a:cubicBezTo>
                <a:cubicBezTo>
                  <a:pt x="24864" y="1141869"/>
                  <a:pt x="15201" y="1096462"/>
                  <a:pt x="8883" y="1049939"/>
                </a:cubicBezTo>
                <a:lnTo>
                  <a:pt x="0" y="914363"/>
                </a:lnTo>
                <a:lnTo>
                  <a:pt x="0" y="900248"/>
                </a:lnTo>
                <a:lnTo>
                  <a:pt x="4389" y="815409"/>
                </a:lnTo>
                <a:cubicBezTo>
                  <a:pt x="26583" y="601733"/>
                  <a:pt x="124465" y="408289"/>
                  <a:pt x="270150" y="264997"/>
                </a:cubicBezTo>
                <a:cubicBezTo>
                  <a:pt x="436647" y="101235"/>
                  <a:pt x="665580" y="0"/>
                  <a:pt x="9212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378562" y="1754235"/>
            <a:ext cx="2927684" cy="3133678"/>
          </a:xfrm>
          <a:custGeom>
            <a:avLst/>
            <a:gdLst>
              <a:gd name="connsiteX0" fmla="*/ 1465329 w 2927684"/>
              <a:gd name="connsiteY0" fmla="*/ 0 h 3133678"/>
              <a:gd name="connsiteX1" fmla="*/ 2499678 w 2927684"/>
              <a:gd name="connsiteY1" fmla="*/ 422649 h 3133678"/>
              <a:gd name="connsiteX2" fmla="*/ 2920144 w 2927684"/>
              <a:gd name="connsiteY2" fmla="*/ 1298770 h 3133678"/>
              <a:gd name="connsiteX3" fmla="*/ 2927684 w 2927684"/>
              <a:gd name="connsiteY3" fmla="*/ 1446512 h 3133678"/>
              <a:gd name="connsiteX4" fmla="*/ 2927684 w 2927684"/>
              <a:gd name="connsiteY4" fmla="*/ 1446565 h 3133678"/>
              <a:gd name="connsiteX5" fmla="*/ 2924249 w 2927684"/>
              <a:gd name="connsiteY5" fmla="*/ 1558845 h 3133678"/>
              <a:gd name="connsiteX6" fmla="*/ 2868240 w 2927684"/>
              <a:gd name="connsiteY6" fmla="*/ 1884063 h 3133678"/>
              <a:gd name="connsiteX7" fmla="*/ 2865267 w 2927684"/>
              <a:gd name="connsiteY7" fmla="*/ 1884063 h 3133678"/>
              <a:gd name="connsiteX8" fmla="*/ 2139558 w 2927684"/>
              <a:gd name="connsiteY8" fmla="*/ 3047683 h 3133678"/>
              <a:gd name="connsiteX9" fmla="*/ 2042484 w 2927684"/>
              <a:gd name="connsiteY9" fmla="*/ 3133678 h 3133678"/>
              <a:gd name="connsiteX10" fmla="*/ 2042036 w 2927684"/>
              <a:gd name="connsiteY10" fmla="*/ 3133678 h 3133678"/>
              <a:gd name="connsiteX11" fmla="*/ 2059411 w 2927684"/>
              <a:gd name="connsiteY11" fmla="*/ 3039280 h 3133678"/>
              <a:gd name="connsiteX12" fmla="*/ 2065727 w 2927684"/>
              <a:gd name="connsiteY12" fmla="*/ 2946639 h 3133678"/>
              <a:gd name="connsiteX13" fmla="*/ 2065727 w 2927684"/>
              <a:gd name="connsiteY13" fmla="*/ 2922828 h 3133678"/>
              <a:gd name="connsiteX14" fmla="*/ 2065727 w 2927684"/>
              <a:gd name="connsiteY14" fmla="*/ 2919851 h 3133678"/>
              <a:gd name="connsiteX15" fmla="*/ 2053838 w 2927684"/>
              <a:gd name="connsiteY15" fmla="*/ 2851394 h 3133678"/>
              <a:gd name="connsiteX16" fmla="*/ 2006282 w 2927684"/>
              <a:gd name="connsiteY16" fmla="*/ 2779960 h 3133678"/>
              <a:gd name="connsiteX17" fmla="*/ 1958725 w 2927684"/>
              <a:gd name="connsiteY17" fmla="*/ 2806748 h 3133678"/>
              <a:gd name="connsiteX18" fmla="*/ 1465329 w 2927684"/>
              <a:gd name="connsiteY18" fmla="*/ 2890087 h 3133678"/>
              <a:gd name="connsiteX19" fmla="*/ 430979 w 2927684"/>
              <a:gd name="connsiteY19" fmla="*/ 2467438 h 3133678"/>
              <a:gd name="connsiteX20" fmla="*/ 0 w 2927684"/>
              <a:gd name="connsiteY20" fmla="*/ 1446532 h 3133678"/>
              <a:gd name="connsiteX21" fmla="*/ 430979 w 2927684"/>
              <a:gd name="connsiteY21" fmla="*/ 422649 h 3133678"/>
              <a:gd name="connsiteX22" fmla="*/ 1465329 w 2927684"/>
              <a:gd name="connsiteY22" fmla="*/ 0 h 3133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27684" h="3133678">
                <a:moveTo>
                  <a:pt x="1465329" y="0"/>
                </a:moveTo>
                <a:cubicBezTo>
                  <a:pt x="1869557" y="0"/>
                  <a:pt x="2235146" y="160726"/>
                  <a:pt x="2499678" y="422649"/>
                </a:cubicBezTo>
                <a:cubicBezTo>
                  <a:pt x="2731144" y="651832"/>
                  <a:pt x="2885237" y="958495"/>
                  <a:pt x="2920144" y="1298770"/>
                </a:cubicBezTo>
                <a:lnTo>
                  <a:pt x="2927684" y="1446512"/>
                </a:lnTo>
                <a:lnTo>
                  <a:pt x="2927684" y="1446565"/>
                </a:lnTo>
                <a:lnTo>
                  <a:pt x="2924249" y="1558845"/>
                </a:lnTo>
                <a:cubicBezTo>
                  <a:pt x="2917282" y="1671436"/>
                  <a:pt x="2899449" y="1783609"/>
                  <a:pt x="2868240" y="1884063"/>
                </a:cubicBezTo>
                <a:cubicBezTo>
                  <a:pt x="2868240" y="1884063"/>
                  <a:pt x="2868240" y="1884063"/>
                  <a:pt x="2865267" y="1884063"/>
                </a:cubicBezTo>
                <a:cubicBezTo>
                  <a:pt x="2798392" y="2191005"/>
                  <a:pt x="2608735" y="2615665"/>
                  <a:pt x="2139558" y="3047683"/>
                </a:cubicBezTo>
                <a:lnTo>
                  <a:pt x="2042484" y="3133678"/>
                </a:lnTo>
                <a:lnTo>
                  <a:pt x="2042036" y="3133678"/>
                </a:lnTo>
                <a:lnTo>
                  <a:pt x="2059411" y="3039280"/>
                </a:lnTo>
                <a:cubicBezTo>
                  <a:pt x="2063498" y="3007655"/>
                  <a:pt x="2065727" y="2976403"/>
                  <a:pt x="2065727" y="2946639"/>
                </a:cubicBezTo>
                <a:cubicBezTo>
                  <a:pt x="2065727" y="2937710"/>
                  <a:pt x="2065727" y="2928780"/>
                  <a:pt x="2065727" y="2922828"/>
                </a:cubicBezTo>
                <a:cubicBezTo>
                  <a:pt x="2065727" y="2922828"/>
                  <a:pt x="2065727" y="2922828"/>
                  <a:pt x="2065727" y="2919851"/>
                </a:cubicBezTo>
                <a:cubicBezTo>
                  <a:pt x="2065727" y="2919851"/>
                  <a:pt x="2065727" y="2919851"/>
                  <a:pt x="2053838" y="2851394"/>
                </a:cubicBezTo>
                <a:cubicBezTo>
                  <a:pt x="2044921" y="2827583"/>
                  <a:pt x="2033032" y="2800795"/>
                  <a:pt x="2006282" y="2779960"/>
                </a:cubicBezTo>
                <a:cubicBezTo>
                  <a:pt x="2006282" y="2779960"/>
                  <a:pt x="2006282" y="2779960"/>
                  <a:pt x="1958725" y="2806748"/>
                </a:cubicBezTo>
                <a:cubicBezTo>
                  <a:pt x="1804167" y="2860323"/>
                  <a:pt x="1637720" y="2890087"/>
                  <a:pt x="1465329" y="2890087"/>
                </a:cubicBezTo>
                <a:cubicBezTo>
                  <a:pt x="1061100" y="2890087"/>
                  <a:pt x="695511" y="2729361"/>
                  <a:pt x="430979" y="2467438"/>
                </a:cubicBezTo>
                <a:cubicBezTo>
                  <a:pt x="166447" y="2205514"/>
                  <a:pt x="0" y="1845370"/>
                  <a:pt x="0" y="1446532"/>
                </a:cubicBezTo>
                <a:cubicBezTo>
                  <a:pt x="0" y="1047694"/>
                  <a:pt x="166447" y="684573"/>
                  <a:pt x="430979" y="422649"/>
                </a:cubicBezTo>
                <a:cubicBezTo>
                  <a:pt x="695511" y="160726"/>
                  <a:pt x="1061100" y="0"/>
                  <a:pt x="14653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31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assage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77311"/>
          </a:xfrm>
          <a:custGeom>
            <a:avLst/>
            <a:gdLst>
              <a:gd name="connsiteX0" fmla="*/ 0 w 12192000"/>
              <a:gd name="connsiteY0" fmla="*/ 0 h 6877311"/>
              <a:gd name="connsiteX1" fmla="*/ 12192000 w 12192000"/>
              <a:gd name="connsiteY1" fmla="*/ 0 h 6877311"/>
              <a:gd name="connsiteX2" fmla="*/ 12192000 w 12192000"/>
              <a:gd name="connsiteY2" fmla="*/ 6877311 h 6877311"/>
              <a:gd name="connsiteX3" fmla="*/ 0 w 12192000"/>
              <a:gd name="connsiteY3" fmla="*/ 6877311 h 687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77311">
                <a:moveTo>
                  <a:pt x="0" y="0"/>
                </a:moveTo>
                <a:lnTo>
                  <a:pt x="12192000" y="0"/>
                </a:lnTo>
                <a:lnTo>
                  <a:pt x="12192000" y="6877311"/>
                </a:lnTo>
                <a:lnTo>
                  <a:pt x="0" y="6877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524129" y="2351358"/>
            <a:ext cx="1143742" cy="1146714"/>
          </a:xfrm>
          <a:custGeom>
            <a:avLst/>
            <a:gdLst>
              <a:gd name="connsiteX0" fmla="*/ 571872 w 1143742"/>
              <a:gd name="connsiteY0" fmla="*/ 0 h 1146714"/>
              <a:gd name="connsiteX1" fmla="*/ 1132126 w 1143742"/>
              <a:gd name="connsiteY1" fmla="*/ 457806 h 1146714"/>
              <a:gd name="connsiteX2" fmla="*/ 1143742 w 1143742"/>
              <a:gd name="connsiteY2" fmla="*/ 573337 h 1146714"/>
              <a:gd name="connsiteX3" fmla="*/ 1143742 w 1143742"/>
              <a:gd name="connsiteY3" fmla="*/ 573377 h 1146714"/>
              <a:gd name="connsiteX4" fmla="*/ 1132126 w 1143742"/>
              <a:gd name="connsiteY4" fmla="*/ 688908 h 1146714"/>
              <a:gd name="connsiteX5" fmla="*/ 571872 w 1143742"/>
              <a:gd name="connsiteY5" fmla="*/ 1146714 h 1146714"/>
              <a:gd name="connsiteX6" fmla="*/ 0 w 1143742"/>
              <a:gd name="connsiteY6" fmla="*/ 573357 h 1146714"/>
              <a:gd name="connsiteX7" fmla="*/ 571872 w 1143742"/>
              <a:gd name="connsiteY7" fmla="*/ 0 h 114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742" h="1146714">
                <a:moveTo>
                  <a:pt x="571872" y="0"/>
                </a:moveTo>
                <a:cubicBezTo>
                  <a:pt x="848229" y="0"/>
                  <a:pt x="1078801" y="196537"/>
                  <a:pt x="1132126" y="457806"/>
                </a:cubicBezTo>
                <a:lnTo>
                  <a:pt x="1143742" y="573337"/>
                </a:lnTo>
                <a:lnTo>
                  <a:pt x="1143742" y="573377"/>
                </a:lnTo>
                <a:lnTo>
                  <a:pt x="1132126" y="688908"/>
                </a:lnTo>
                <a:cubicBezTo>
                  <a:pt x="1078801" y="950177"/>
                  <a:pt x="848229" y="1146714"/>
                  <a:pt x="571872" y="1146714"/>
                </a:cubicBezTo>
                <a:cubicBezTo>
                  <a:pt x="256036" y="1146714"/>
                  <a:pt x="0" y="890013"/>
                  <a:pt x="0" y="573357"/>
                </a:cubicBezTo>
                <a:cubicBezTo>
                  <a:pt x="0" y="256701"/>
                  <a:pt x="256036" y="0"/>
                  <a:pt x="5718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02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Concept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912361" y="2385262"/>
            <a:ext cx="2526271" cy="27132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55266" y="2385263"/>
            <a:ext cx="2524786" cy="271329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38247" y="2385263"/>
            <a:ext cx="2524786" cy="271329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347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Concept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521629" y="2338001"/>
            <a:ext cx="1846321" cy="1849277"/>
          </a:xfrm>
          <a:custGeom>
            <a:avLst/>
            <a:gdLst>
              <a:gd name="connsiteX0" fmla="*/ 923161 w 1846321"/>
              <a:gd name="connsiteY0" fmla="*/ 0 h 1849277"/>
              <a:gd name="connsiteX1" fmla="*/ 955866 w 1846321"/>
              <a:gd name="connsiteY1" fmla="*/ 13401 h 1849277"/>
              <a:gd name="connsiteX2" fmla="*/ 1832942 w 1846321"/>
              <a:gd name="connsiteY2" fmla="*/ 891882 h 1849277"/>
              <a:gd name="connsiteX3" fmla="*/ 1832942 w 1846321"/>
              <a:gd name="connsiteY3" fmla="*/ 957396 h 1849277"/>
              <a:gd name="connsiteX4" fmla="*/ 955866 w 1846321"/>
              <a:gd name="connsiteY4" fmla="*/ 1835877 h 1849277"/>
              <a:gd name="connsiteX5" fmla="*/ 890456 w 1846321"/>
              <a:gd name="connsiteY5" fmla="*/ 1835877 h 1849277"/>
              <a:gd name="connsiteX6" fmla="*/ 13380 w 1846321"/>
              <a:gd name="connsiteY6" fmla="*/ 957396 h 1849277"/>
              <a:gd name="connsiteX7" fmla="*/ 13380 w 1846321"/>
              <a:gd name="connsiteY7" fmla="*/ 891882 h 1849277"/>
              <a:gd name="connsiteX8" fmla="*/ 890456 w 1846321"/>
              <a:gd name="connsiteY8" fmla="*/ 13401 h 1849277"/>
              <a:gd name="connsiteX9" fmla="*/ 923161 w 1846321"/>
              <a:gd name="connsiteY9" fmla="*/ 0 h 184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6321" h="1849277">
                <a:moveTo>
                  <a:pt x="923161" y="0"/>
                </a:moveTo>
                <a:cubicBezTo>
                  <a:pt x="935054" y="0"/>
                  <a:pt x="946946" y="4467"/>
                  <a:pt x="955866" y="13401"/>
                </a:cubicBezTo>
                <a:lnTo>
                  <a:pt x="1832942" y="891882"/>
                </a:lnTo>
                <a:cubicBezTo>
                  <a:pt x="1850781" y="909749"/>
                  <a:pt x="1850781" y="939528"/>
                  <a:pt x="1832942" y="957396"/>
                </a:cubicBezTo>
                <a:cubicBezTo>
                  <a:pt x="955866" y="1835877"/>
                  <a:pt x="955866" y="1835877"/>
                  <a:pt x="955866" y="1835877"/>
                </a:cubicBezTo>
                <a:cubicBezTo>
                  <a:pt x="938027" y="1853744"/>
                  <a:pt x="908295" y="1853744"/>
                  <a:pt x="890456" y="1835877"/>
                </a:cubicBezTo>
                <a:cubicBezTo>
                  <a:pt x="13380" y="957396"/>
                  <a:pt x="13380" y="957396"/>
                  <a:pt x="13380" y="957396"/>
                </a:cubicBezTo>
                <a:cubicBezTo>
                  <a:pt x="-4459" y="939528"/>
                  <a:pt x="-4459" y="909749"/>
                  <a:pt x="13380" y="891882"/>
                </a:cubicBezTo>
                <a:cubicBezTo>
                  <a:pt x="890456" y="13401"/>
                  <a:pt x="890456" y="13401"/>
                  <a:pt x="890456" y="13401"/>
                </a:cubicBezTo>
                <a:cubicBezTo>
                  <a:pt x="899376" y="4467"/>
                  <a:pt x="911268" y="0"/>
                  <a:pt x="92316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172094" y="2338001"/>
            <a:ext cx="1844842" cy="1849277"/>
          </a:xfrm>
          <a:custGeom>
            <a:avLst/>
            <a:gdLst>
              <a:gd name="connsiteX0" fmla="*/ 922421 w 1844842"/>
              <a:gd name="connsiteY0" fmla="*/ 0 h 1849277"/>
              <a:gd name="connsiteX1" fmla="*/ 955100 w 1844842"/>
              <a:gd name="connsiteY1" fmla="*/ 13401 h 1849277"/>
              <a:gd name="connsiteX2" fmla="*/ 1831474 w 1844842"/>
              <a:gd name="connsiteY2" fmla="*/ 891882 h 1849277"/>
              <a:gd name="connsiteX3" fmla="*/ 1831474 w 1844842"/>
              <a:gd name="connsiteY3" fmla="*/ 957396 h 1849277"/>
              <a:gd name="connsiteX4" fmla="*/ 955100 w 1844842"/>
              <a:gd name="connsiteY4" fmla="*/ 1835877 h 1849277"/>
              <a:gd name="connsiteX5" fmla="*/ 889743 w 1844842"/>
              <a:gd name="connsiteY5" fmla="*/ 1835877 h 1849277"/>
              <a:gd name="connsiteX6" fmla="*/ 13369 w 1844842"/>
              <a:gd name="connsiteY6" fmla="*/ 957396 h 1849277"/>
              <a:gd name="connsiteX7" fmla="*/ 13369 w 1844842"/>
              <a:gd name="connsiteY7" fmla="*/ 891882 h 1849277"/>
              <a:gd name="connsiteX8" fmla="*/ 889743 w 1844842"/>
              <a:gd name="connsiteY8" fmla="*/ 13401 h 1849277"/>
              <a:gd name="connsiteX9" fmla="*/ 922421 w 1844842"/>
              <a:gd name="connsiteY9" fmla="*/ 0 h 184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4842" h="1849277">
                <a:moveTo>
                  <a:pt x="922421" y="0"/>
                </a:moveTo>
                <a:cubicBezTo>
                  <a:pt x="934304" y="0"/>
                  <a:pt x="946187" y="4467"/>
                  <a:pt x="955100" y="13401"/>
                </a:cubicBezTo>
                <a:lnTo>
                  <a:pt x="1831474" y="891882"/>
                </a:lnTo>
                <a:cubicBezTo>
                  <a:pt x="1849298" y="909749"/>
                  <a:pt x="1849298" y="939528"/>
                  <a:pt x="1831474" y="957396"/>
                </a:cubicBezTo>
                <a:cubicBezTo>
                  <a:pt x="955100" y="1835877"/>
                  <a:pt x="955100" y="1835877"/>
                  <a:pt x="955100" y="1835877"/>
                </a:cubicBezTo>
                <a:cubicBezTo>
                  <a:pt x="937275" y="1853744"/>
                  <a:pt x="907567" y="1853744"/>
                  <a:pt x="889743" y="1835877"/>
                </a:cubicBezTo>
                <a:cubicBezTo>
                  <a:pt x="13369" y="957396"/>
                  <a:pt x="13369" y="957396"/>
                  <a:pt x="13369" y="957396"/>
                </a:cubicBezTo>
                <a:cubicBezTo>
                  <a:pt x="-4456" y="939528"/>
                  <a:pt x="-4456" y="909749"/>
                  <a:pt x="13369" y="891882"/>
                </a:cubicBezTo>
                <a:cubicBezTo>
                  <a:pt x="889743" y="13401"/>
                  <a:pt x="889743" y="13401"/>
                  <a:pt x="889743" y="13401"/>
                </a:cubicBezTo>
                <a:cubicBezTo>
                  <a:pt x="898655" y="4467"/>
                  <a:pt x="910538" y="0"/>
                  <a:pt x="922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821080" y="2338000"/>
            <a:ext cx="1846321" cy="1849277"/>
          </a:xfrm>
          <a:custGeom>
            <a:avLst/>
            <a:gdLst>
              <a:gd name="connsiteX0" fmla="*/ 923161 w 1846321"/>
              <a:gd name="connsiteY0" fmla="*/ 0 h 1849277"/>
              <a:gd name="connsiteX1" fmla="*/ 955866 w 1846321"/>
              <a:gd name="connsiteY1" fmla="*/ 13401 h 1849277"/>
              <a:gd name="connsiteX2" fmla="*/ 1832942 w 1846321"/>
              <a:gd name="connsiteY2" fmla="*/ 891882 h 1849277"/>
              <a:gd name="connsiteX3" fmla="*/ 1832942 w 1846321"/>
              <a:gd name="connsiteY3" fmla="*/ 957396 h 1849277"/>
              <a:gd name="connsiteX4" fmla="*/ 955866 w 1846321"/>
              <a:gd name="connsiteY4" fmla="*/ 1835877 h 1849277"/>
              <a:gd name="connsiteX5" fmla="*/ 890457 w 1846321"/>
              <a:gd name="connsiteY5" fmla="*/ 1835877 h 1849277"/>
              <a:gd name="connsiteX6" fmla="*/ 13380 w 1846321"/>
              <a:gd name="connsiteY6" fmla="*/ 957396 h 1849277"/>
              <a:gd name="connsiteX7" fmla="*/ 13380 w 1846321"/>
              <a:gd name="connsiteY7" fmla="*/ 891882 h 1849277"/>
              <a:gd name="connsiteX8" fmla="*/ 890457 w 1846321"/>
              <a:gd name="connsiteY8" fmla="*/ 13401 h 1849277"/>
              <a:gd name="connsiteX9" fmla="*/ 923161 w 1846321"/>
              <a:gd name="connsiteY9" fmla="*/ 0 h 184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6321" h="1849277">
                <a:moveTo>
                  <a:pt x="923161" y="0"/>
                </a:moveTo>
                <a:cubicBezTo>
                  <a:pt x="935054" y="0"/>
                  <a:pt x="946946" y="4467"/>
                  <a:pt x="955866" y="13401"/>
                </a:cubicBezTo>
                <a:lnTo>
                  <a:pt x="1832942" y="891882"/>
                </a:lnTo>
                <a:cubicBezTo>
                  <a:pt x="1850781" y="909749"/>
                  <a:pt x="1850781" y="939528"/>
                  <a:pt x="1832942" y="957396"/>
                </a:cubicBezTo>
                <a:cubicBezTo>
                  <a:pt x="955866" y="1835877"/>
                  <a:pt x="955866" y="1835877"/>
                  <a:pt x="955866" y="1835877"/>
                </a:cubicBezTo>
                <a:cubicBezTo>
                  <a:pt x="938027" y="1853744"/>
                  <a:pt x="908295" y="1853744"/>
                  <a:pt x="890457" y="1835877"/>
                </a:cubicBezTo>
                <a:cubicBezTo>
                  <a:pt x="13380" y="957396"/>
                  <a:pt x="13380" y="957396"/>
                  <a:pt x="13380" y="957396"/>
                </a:cubicBezTo>
                <a:cubicBezTo>
                  <a:pt x="-4459" y="939528"/>
                  <a:pt x="-4459" y="909749"/>
                  <a:pt x="13380" y="891882"/>
                </a:cubicBezTo>
                <a:cubicBezTo>
                  <a:pt x="890457" y="13401"/>
                  <a:pt x="890457" y="13401"/>
                  <a:pt x="890457" y="13401"/>
                </a:cubicBezTo>
                <a:cubicBezTo>
                  <a:pt x="899376" y="4467"/>
                  <a:pt x="911269" y="0"/>
                  <a:pt x="92316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845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Concept Pag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488480" y="613462"/>
            <a:ext cx="6076458" cy="4106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119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Concept Pag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188436" y="2007727"/>
            <a:ext cx="2438698" cy="2438696"/>
          </a:xfrm>
          <a:custGeom>
            <a:avLst/>
            <a:gdLst>
              <a:gd name="connsiteX0" fmla="*/ 1219349 w 2438698"/>
              <a:gd name="connsiteY0" fmla="*/ 0 h 2438696"/>
              <a:gd name="connsiteX1" fmla="*/ 2438698 w 2438698"/>
              <a:gd name="connsiteY1" fmla="*/ 1219349 h 2438696"/>
              <a:gd name="connsiteX2" fmla="*/ 1344020 w 2438698"/>
              <a:gd name="connsiteY2" fmla="*/ 2432403 h 2438696"/>
              <a:gd name="connsiteX3" fmla="*/ 1219389 w 2438698"/>
              <a:gd name="connsiteY3" fmla="*/ 2438696 h 2438696"/>
              <a:gd name="connsiteX4" fmla="*/ 1219309 w 2438698"/>
              <a:gd name="connsiteY4" fmla="*/ 2438696 h 2438696"/>
              <a:gd name="connsiteX5" fmla="*/ 1094678 w 2438698"/>
              <a:gd name="connsiteY5" fmla="*/ 2432403 h 2438696"/>
              <a:gd name="connsiteX6" fmla="*/ 0 w 2438698"/>
              <a:gd name="connsiteY6" fmla="*/ 1219349 h 2438696"/>
              <a:gd name="connsiteX7" fmla="*/ 1219349 w 2438698"/>
              <a:gd name="connsiteY7" fmla="*/ 0 h 243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698" h="2438696">
                <a:moveTo>
                  <a:pt x="1219349" y="0"/>
                </a:moveTo>
                <a:cubicBezTo>
                  <a:pt x="1892777" y="0"/>
                  <a:pt x="2438698" y="545921"/>
                  <a:pt x="2438698" y="1219349"/>
                </a:cubicBezTo>
                <a:cubicBezTo>
                  <a:pt x="2438698" y="1850688"/>
                  <a:pt x="1958885" y="2369960"/>
                  <a:pt x="1344020" y="2432403"/>
                </a:cubicBezTo>
                <a:lnTo>
                  <a:pt x="1219389" y="2438696"/>
                </a:lnTo>
                <a:lnTo>
                  <a:pt x="1219309" y="2438696"/>
                </a:lnTo>
                <a:lnTo>
                  <a:pt x="1094678" y="2432403"/>
                </a:lnTo>
                <a:cubicBezTo>
                  <a:pt x="479813" y="2369960"/>
                  <a:pt x="0" y="1850688"/>
                  <a:pt x="0" y="1219349"/>
                </a:cubicBezTo>
                <a:cubicBezTo>
                  <a:pt x="0" y="545921"/>
                  <a:pt x="545921" y="0"/>
                  <a:pt x="12193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880367" y="2007727"/>
            <a:ext cx="2440182" cy="2438696"/>
          </a:xfrm>
          <a:custGeom>
            <a:avLst/>
            <a:gdLst>
              <a:gd name="connsiteX0" fmla="*/ 1220092 w 2440182"/>
              <a:gd name="connsiteY0" fmla="*/ 0 h 2438696"/>
              <a:gd name="connsiteX1" fmla="*/ 2433885 w 2440182"/>
              <a:gd name="connsiteY1" fmla="*/ 1094678 h 2438696"/>
              <a:gd name="connsiteX2" fmla="*/ 2440182 w 2440182"/>
              <a:gd name="connsiteY2" fmla="*/ 1219310 h 2438696"/>
              <a:gd name="connsiteX3" fmla="*/ 2440182 w 2440182"/>
              <a:gd name="connsiteY3" fmla="*/ 1219389 h 2438696"/>
              <a:gd name="connsiteX4" fmla="*/ 2433885 w 2440182"/>
              <a:gd name="connsiteY4" fmla="*/ 1344020 h 2438696"/>
              <a:gd name="connsiteX5" fmla="*/ 1344840 w 2440182"/>
              <a:gd name="connsiteY5" fmla="*/ 2432403 h 2438696"/>
              <a:gd name="connsiteX6" fmla="*/ 1220132 w 2440182"/>
              <a:gd name="connsiteY6" fmla="*/ 2438696 h 2438696"/>
              <a:gd name="connsiteX7" fmla="*/ 1220053 w 2440182"/>
              <a:gd name="connsiteY7" fmla="*/ 2438696 h 2438696"/>
              <a:gd name="connsiteX8" fmla="*/ 1095345 w 2440182"/>
              <a:gd name="connsiteY8" fmla="*/ 2432403 h 2438696"/>
              <a:gd name="connsiteX9" fmla="*/ 0 w 2440182"/>
              <a:gd name="connsiteY9" fmla="*/ 1219349 h 2438696"/>
              <a:gd name="connsiteX10" fmla="*/ 1220092 w 2440182"/>
              <a:gd name="connsiteY10" fmla="*/ 0 h 243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0182" h="2438696">
                <a:moveTo>
                  <a:pt x="1220092" y="0"/>
                </a:moveTo>
                <a:cubicBezTo>
                  <a:pt x="1851815" y="0"/>
                  <a:pt x="2371404" y="479814"/>
                  <a:pt x="2433885" y="1094678"/>
                </a:cubicBezTo>
                <a:lnTo>
                  <a:pt x="2440182" y="1219310"/>
                </a:lnTo>
                <a:lnTo>
                  <a:pt x="2440182" y="1219389"/>
                </a:lnTo>
                <a:lnTo>
                  <a:pt x="2433885" y="1344020"/>
                </a:lnTo>
                <a:cubicBezTo>
                  <a:pt x="2375570" y="1917894"/>
                  <a:pt x="1919062" y="2374123"/>
                  <a:pt x="1344840" y="2432403"/>
                </a:cubicBezTo>
                <a:lnTo>
                  <a:pt x="1220132" y="2438696"/>
                </a:lnTo>
                <a:lnTo>
                  <a:pt x="1220053" y="2438696"/>
                </a:lnTo>
                <a:lnTo>
                  <a:pt x="1095345" y="2432403"/>
                </a:lnTo>
                <a:cubicBezTo>
                  <a:pt x="480106" y="2369960"/>
                  <a:pt x="0" y="1850688"/>
                  <a:pt x="0" y="1219349"/>
                </a:cubicBezTo>
                <a:cubicBezTo>
                  <a:pt x="0" y="545921"/>
                  <a:pt x="546254" y="0"/>
                  <a:pt x="12200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573786" y="2007727"/>
            <a:ext cx="2438698" cy="2438698"/>
          </a:xfrm>
          <a:custGeom>
            <a:avLst/>
            <a:gdLst>
              <a:gd name="connsiteX0" fmla="*/ 1219349 w 2438698"/>
              <a:gd name="connsiteY0" fmla="*/ 0 h 2438698"/>
              <a:gd name="connsiteX1" fmla="*/ 2438698 w 2438698"/>
              <a:gd name="connsiteY1" fmla="*/ 1219349 h 2438698"/>
              <a:gd name="connsiteX2" fmla="*/ 1219349 w 2438698"/>
              <a:gd name="connsiteY2" fmla="*/ 2438698 h 2438698"/>
              <a:gd name="connsiteX3" fmla="*/ 0 w 2438698"/>
              <a:gd name="connsiteY3" fmla="*/ 1219349 h 2438698"/>
              <a:gd name="connsiteX4" fmla="*/ 1219349 w 2438698"/>
              <a:gd name="connsiteY4" fmla="*/ 0 h 243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698" h="2438698">
                <a:moveTo>
                  <a:pt x="1219349" y="0"/>
                </a:moveTo>
                <a:cubicBezTo>
                  <a:pt x="1892777" y="0"/>
                  <a:pt x="2438698" y="545921"/>
                  <a:pt x="2438698" y="1219349"/>
                </a:cubicBezTo>
                <a:cubicBezTo>
                  <a:pt x="2438698" y="1892777"/>
                  <a:pt x="1892777" y="2438698"/>
                  <a:pt x="1219349" y="2438698"/>
                </a:cubicBezTo>
                <a:cubicBezTo>
                  <a:pt x="545921" y="2438698"/>
                  <a:pt x="0" y="1892777"/>
                  <a:pt x="0" y="1219349"/>
                </a:cubicBezTo>
                <a:cubicBezTo>
                  <a:pt x="0" y="545921"/>
                  <a:pt x="545921" y="0"/>
                  <a:pt x="12193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329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Features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158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Features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068118" y="3024234"/>
            <a:ext cx="3609158" cy="31590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575777" y="1521029"/>
            <a:ext cx="4897300" cy="43581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948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Features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37687"/>
            <a:ext cx="12192000" cy="52203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 rot="1498296">
            <a:off x="5241369" y="1626403"/>
            <a:ext cx="1902459" cy="4145023"/>
          </a:xfrm>
          <a:custGeom>
            <a:avLst/>
            <a:gdLst>
              <a:gd name="connsiteX0" fmla="*/ 138389 w 1902459"/>
              <a:gd name="connsiteY0" fmla="*/ 460877 h 4145023"/>
              <a:gd name="connsiteX1" fmla="*/ 1902459 w 1902459"/>
              <a:gd name="connsiteY1" fmla="*/ 0 h 4145023"/>
              <a:gd name="connsiteX2" fmla="*/ 1816104 w 1902459"/>
              <a:gd name="connsiteY2" fmla="*/ 3845161 h 4145023"/>
              <a:gd name="connsiteX3" fmla="*/ 0 w 1902459"/>
              <a:gd name="connsiteY3" fmla="*/ 4145023 h 414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2459" h="4145023">
                <a:moveTo>
                  <a:pt x="138389" y="460877"/>
                </a:moveTo>
                <a:lnTo>
                  <a:pt x="1902459" y="0"/>
                </a:lnTo>
                <a:lnTo>
                  <a:pt x="1816104" y="3845161"/>
                </a:lnTo>
                <a:lnTo>
                  <a:pt x="0" y="41450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893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Features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7134773" y="-9410"/>
            <a:ext cx="5052078" cy="2678304"/>
          </a:xfrm>
          <a:custGeom>
            <a:avLst/>
            <a:gdLst>
              <a:gd name="connsiteX0" fmla="*/ 5016961 w 5052078"/>
              <a:gd name="connsiteY0" fmla="*/ 1 h 2678304"/>
              <a:gd name="connsiteX1" fmla="*/ 5052078 w 5052078"/>
              <a:gd name="connsiteY1" fmla="*/ 1 h 2678304"/>
              <a:gd name="connsiteX2" fmla="*/ 5052078 w 5052078"/>
              <a:gd name="connsiteY2" fmla="*/ 1109408 h 2678304"/>
              <a:gd name="connsiteX3" fmla="*/ 3992588 w 5052078"/>
              <a:gd name="connsiteY3" fmla="*/ 2161209 h 2678304"/>
              <a:gd name="connsiteX4" fmla="*/ 3418377 w 5052078"/>
              <a:gd name="connsiteY4" fmla="*/ 2159118 h 2678304"/>
              <a:gd name="connsiteX5" fmla="*/ 3420469 w 5052078"/>
              <a:gd name="connsiteY5" fmla="*/ 1584907 h 2678304"/>
              <a:gd name="connsiteX6" fmla="*/ 2366157 w 5052078"/>
              <a:gd name="connsiteY6" fmla="*/ 1 h 2678304"/>
              <a:gd name="connsiteX7" fmla="*/ 3661920 w 5052078"/>
              <a:gd name="connsiteY7" fmla="*/ 1 h 2678304"/>
              <a:gd name="connsiteX8" fmla="*/ 1097522 w 5052078"/>
              <a:gd name="connsiteY8" fmla="*/ 2545786 h 2678304"/>
              <a:gd name="connsiteX9" fmla="*/ 452009 w 5052078"/>
              <a:gd name="connsiteY9" fmla="*/ 2543436 h 2678304"/>
              <a:gd name="connsiteX10" fmla="*/ 454360 w 5052078"/>
              <a:gd name="connsiteY10" fmla="*/ 1897923 h 2678304"/>
              <a:gd name="connsiteX11" fmla="*/ 3754667 w 5052078"/>
              <a:gd name="connsiteY11" fmla="*/ 0 h 2678304"/>
              <a:gd name="connsiteX12" fmla="*/ 4907301 w 5052078"/>
              <a:gd name="connsiteY12" fmla="*/ 0 h 2678304"/>
              <a:gd name="connsiteX13" fmla="*/ 2533659 w 5052078"/>
              <a:gd name="connsiteY13" fmla="*/ 2356417 h 2678304"/>
              <a:gd name="connsiteX14" fmla="*/ 1959448 w 5052078"/>
              <a:gd name="connsiteY14" fmla="*/ 2354326 h 2678304"/>
              <a:gd name="connsiteX15" fmla="*/ 1961539 w 5052078"/>
              <a:gd name="connsiteY15" fmla="*/ 1780115 h 2678304"/>
              <a:gd name="connsiteX16" fmla="*/ 1113517 w 5052078"/>
              <a:gd name="connsiteY16" fmla="*/ 0 h 2678304"/>
              <a:gd name="connsiteX17" fmla="*/ 2266152 w 5052078"/>
              <a:gd name="connsiteY17" fmla="*/ 0 h 2678304"/>
              <a:gd name="connsiteX18" fmla="*/ 692091 w 5052078"/>
              <a:gd name="connsiteY18" fmla="*/ 1562637 h 2678304"/>
              <a:gd name="connsiteX19" fmla="*/ 117880 w 5052078"/>
              <a:gd name="connsiteY19" fmla="*/ 1560546 h 2678304"/>
              <a:gd name="connsiteX20" fmla="*/ 119972 w 5052078"/>
              <a:gd name="connsiteY20" fmla="*/ 986335 h 267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52078" h="2678304">
                <a:moveTo>
                  <a:pt x="5016961" y="1"/>
                </a:moveTo>
                <a:lnTo>
                  <a:pt x="5052078" y="1"/>
                </a:lnTo>
                <a:lnTo>
                  <a:pt x="5052078" y="1109408"/>
                </a:lnTo>
                <a:lnTo>
                  <a:pt x="3992588" y="2161209"/>
                </a:lnTo>
                <a:cubicBezTo>
                  <a:pt x="3833446" y="2319195"/>
                  <a:pt x="3576364" y="2318259"/>
                  <a:pt x="3418377" y="2159118"/>
                </a:cubicBezTo>
                <a:cubicBezTo>
                  <a:pt x="3260391" y="1999976"/>
                  <a:pt x="3261327" y="1742893"/>
                  <a:pt x="3420469" y="1584907"/>
                </a:cubicBezTo>
                <a:close/>
                <a:moveTo>
                  <a:pt x="2366157" y="1"/>
                </a:moveTo>
                <a:lnTo>
                  <a:pt x="3661920" y="1"/>
                </a:lnTo>
                <a:lnTo>
                  <a:pt x="1097522" y="2545786"/>
                </a:lnTo>
                <a:cubicBezTo>
                  <a:pt x="918620" y="2723391"/>
                  <a:pt x="629613" y="2722338"/>
                  <a:pt x="452009" y="2543436"/>
                </a:cubicBezTo>
                <a:cubicBezTo>
                  <a:pt x="274405" y="2364534"/>
                  <a:pt x="275458" y="2075527"/>
                  <a:pt x="454360" y="1897923"/>
                </a:cubicBezTo>
                <a:close/>
                <a:moveTo>
                  <a:pt x="3754667" y="0"/>
                </a:moveTo>
                <a:lnTo>
                  <a:pt x="4907301" y="0"/>
                </a:lnTo>
                <a:lnTo>
                  <a:pt x="2533659" y="2356417"/>
                </a:lnTo>
                <a:cubicBezTo>
                  <a:pt x="2374517" y="2514403"/>
                  <a:pt x="2117434" y="2513467"/>
                  <a:pt x="1959448" y="2354326"/>
                </a:cubicBezTo>
                <a:cubicBezTo>
                  <a:pt x="1801461" y="2195184"/>
                  <a:pt x="1802397" y="1938101"/>
                  <a:pt x="1961539" y="1780115"/>
                </a:cubicBezTo>
                <a:close/>
                <a:moveTo>
                  <a:pt x="1113517" y="0"/>
                </a:moveTo>
                <a:lnTo>
                  <a:pt x="2266152" y="0"/>
                </a:lnTo>
                <a:lnTo>
                  <a:pt x="692091" y="1562637"/>
                </a:lnTo>
                <a:cubicBezTo>
                  <a:pt x="532950" y="1720623"/>
                  <a:pt x="275867" y="1719687"/>
                  <a:pt x="117880" y="1560546"/>
                </a:cubicBezTo>
                <a:cubicBezTo>
                  <a:pt x="-40106" y="1401404"/>
                  <a:pt x="-39170" y="1144321"/>
                  <a:pt x="119972" y="9863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74900"/>
            <a:ext cx="12192000" cy="4483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/>
          </p:nvPr>
        </p:nvSpPr>
        <p:spPr>
          <a:xfrm rot="284207">
            <a:off x="4466282" y="2179463"/>
            <a:ext cx="3272199" cy="3026562"/>
          </a:xfrm>
          <a:custGeom>
            <a:avLst/>
            <a:gdLst>
              <a:gd name="connsiteX0" fmla="*/ 3237076 w 3272199"/>
              <a:gd name="connsiteY0" fmla="*/ 0 h 3026562"/>
              <a:gd name="connsiteX1" fmla="*/ 3272199 w 3272199"/>
              <a:gd name="connsiteY1" fmla="*/ 2475460 h 3026562"/>
              <a:gd name="connsiteX2" fmla="*/ 0 w 3272199"/>
              <a:gd name="connsiteY2" fmla="*/ 3026562 h 3026562"/>
              <a:gd name="connsiteX3" fmla="*/ 0 w 3272199"/>
              <a:gd name="connsiteY3" fmla="*/ 2792375 h 3026562"/>
              <a:gd name="connsiteX4" fmla="*/ 32236 w 3272199"/>
              <a:gd name="connsiteY4" fmla="*/ 1094663 h 302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2199" h="3026562">
                <a:moveTo>
                  <a:pt x="3237076" y="0"/>
                </a:moveTo>
                <a:lnTo>
                  <a:pt x="3272199" y="2475460"/>
                </a:lnTo>
                <a:lnTo>
                  <a:pt x="0" y="3026562"/>
                </a:lnTo>
                <a:lnTo>
                  <a:pt x="0" y="2792375"/>
                </a:lnTo>
                <a:lnTo>
                  <a:pt x="32236" y="10946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129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Features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062643" y="0"/>
            <a:ext cx="412935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044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Features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74900"/>
            <a:ext cx="12192000" cy="4483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46146" y="2315145"/>
            <a:ext cx="3477913" cy="2747284"/>
          </a:xfrm>
          <a:custGeom>
            <a:avLst/>
            <a:gdLst>
              <a:gd name="connsiteX0" fmla="*/ 0 w 3477913"/>
              <a:gd name="connsiteY0" fmla="*/ 0 h 2747284"/>
              <a:gd name="connsiteX1" fmla="*/ 3284861 w 3477913"/>
              <a:gd name="connsiteY1" fmla="*/ 825670 h 2747284"/>
              <a:gd name="connsiteX2" fmla="*/ 3477913 w 3477913"/>
              <a:gd name="connsiteY2" fmla="*/ 2747284 h 2747284"/>
              <a:gd name="connsiteX3" fmla="*/ 169292 w 3477913"/>
              <a:gd name="connsiteY3" fmla="*/ 2468101 h 27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913" h="2747284">
                <a:moveTo>
                  <a:pt x="0" y="0"/>
                </a:moveTo>
                <a:lnTo>
                  <a:pt x="3284861" y="825670"/>
                </a:lnTo>
                <a:lnTo>
                  <a:pt x="3477913" y="2747284"/>
                </a:lnTo>
                <a:lnTo>
                  <a:pt x="169292" y="24681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7134773" y="-9410"/>
            <a:ext cx="5052078" cy="2678304"/>
          </a:xfrm>
          <a:custGeom>
            <a:avLst/>
            <a:gdLst>
              <a:gd name="connsiteX0" fmla="*/ 5016961 w 5052078"/>
              <a:gd name="connsiteY0" fmla="*/ 1 h 2678304"/>
              <a:gd name="connsiteX1" fmla="*/ 5052078 w 5052078"/>
              <a:gd name="connsiteY1" fmla="*/ 1 h 2678304"/>
              <a:gd name="connsiteX2" fmla="*/ 5052078 w 5052078"/>
              <a:gd name="connsiteY2" fmla="*/ 1109408 h 2678304"/>
              <a:gd name="connsiteX3" fmla="*/ 3992588 w 5052078"/>
              <a:gd name="connsiteY3" fmla="*/ 2161209 h 2678304"/>
              <a:gd name="connsiteX4" fmla="*/ 3418377 w 5052078"/>
              <a:gd name="connsiteY4" fmla="*/ 2159118 h 2678304"/>
              <a:gd name="connsiteX5" fmla="*/ 3420469 w 5052078"/>
              <a:gd name="connsiteY5" fmla="*/ 1584907 h 2678304"/>
              <a:gd name="connsiteX6" fmla="*/ 2366157 w 5052078"/>
              <a:gd name="connsiteY6" fmla="*/ 1 h 2678304"/>
              <a:gd name="connsiteX7" fmla="*/ 3661920 w 5052078"/>
              <a:gd name="connsiteY7" fmla="*/ 1 h 2678304"/>
              <a:gd name="connsiteX8" fmla="*/ 1097522 w 5052078"/>
              <a:gd name="connsiteY8" fmla="*/ 2545786 h 2678304"/>
              <a:gd name="connsiteX9" fmla="*/ 452009 w 5052078"/>
              <a:gd name="connsiteY9" fmla="*/ 2543436 h 2678304"/>
              <a:gd name="connsiteX10" fmla="*/ 454360 w 5052078"/>
              <a:gd name="connsiteY10" fmla="*/ 1897923 h 2678304"/>
              <a:gd name="connsiteX11" fmla="*/ 3754667 w 5052078"/>
              <a:gd name="connsiteY11" fmla="*/ 0 h 2678304"/>
              <a:gd name="connsiteX12" fmla="*/ 4907301 w 5052078"/>
              <a:gd name="connsiteY12" fmla="*/ 0 h 2678304"/>
              <a:gd name="connsiteX13" fmla="*/ 2533659 w 5052078"/>
              <a:gd name="connsiteY13" fmla="*/ 2356417 h 2678304"/>
              <a:gd name="connsiteX14" fmla="*/ 1959448 w 5052078"/>
              <a:gd name="connsiteY14" fmla="*/ 2354326 h 2678304"/>
              <a:gd name="connsiteX15" fmla="*/ 1961539 w 5052078"/>
              <a:gd name="connsiteY15" fmla="*/ 1780115 h 2678304"/>
              <a:gd name="connsiteX16" fmla="*/ 1113517 w 5052078"/>
              <a:gd name="connsiteY16" fmla="*/ 0 h 2678304"/>
              <a:gd name="connsiteX17" fmla="*/ 2266152 w 5052078"/>
              <a:gd name="connsiteY17" fmla="*/ 0 h 2678304"/>
              <a:gd name="connsiteX18" fmla="*/ 692091 w 5052078"/>
              <a:gd name="connsiteY18" fmla="*/ 1562637 h 2678304"/>
              <a:gd name="connsiteX19" fmla="*/ 117880 w 5052078"/>
              <a:gd name="connsiteY19" fmla="*/ 1560546 h 2678304"/>
              <a:gd name="connsiteX20" fmla="*/ 119972 w 5052078"/>
              <a:gd name="connsiteY20" fmla="*/ 986335 h 267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52078" h="2678304">
                <a:moveTo>
                  <a:pt x="5016961" y="1"/>
                </a:moveTo>
                <a:lnTo>
                  <a:pt x="5052078" y="1"/>
                </a:lnTo>
                <a:lnTo>
                  <a:pt x="5052078" y="1109408"/>
                </a:lnTo>
                <a:lnTo>
                  <a:pt x="3992588" y="2161209"/>
                </a:lnTo>
                <a:cubicBezTo>
                  <a:pt x="3833446" y="2319195"/>
                  <a:pt x="3576364" y="2318259"/>
                  <a:pt x="3418377" y="2159118"/>
                </a:cubicBezTo>
                <a:cubicBezTo>
                  <a:pt x="3260391" y="1999976"/>
                  <a:pt x="3261327" y="1742893"/>
                  <a:pt x="3420469" y="1584907"/>
                </a:cubicBezTo>
                <a:close/>
                <a:moveTo>
                  <a:pt x="2366157" y="1"/>
                </a:moveTo>
                <a:lnTo>
                  <a:pt x="3661920" y="1"/>
                </a:lnTo>
                <a:lnTo>
                  <a:pt x="1097522" y="2545786"/>
                </a:lnTo>
                <a:cubicBezTo>
                  <a:pt x="918620" y="2723391"/>
                  <a:pt x="629613" y="2722338"/>
                  <a:pt x="452009" y="2543436"/>
                </a:cubicBezTo>
                <a:cubicBezTo>
                  <a:pt x="274405" y="2364534"/>
                  <a:pt x="275458" y="2075527"/>
                  <a:pt x="454360" y="1897923"/>
                </a:cubicBezTo>
                <a:close/>
                <a:moveTo>
                  <a:pt x="3754667" y="0"/>
                </a:moveTo>
                <a:lnTo>
                  <a:pt x="4907301" y="0"/>
                </a:lnTo>
                <a:lnTo>
                  <a:pt x="2533659" y="2356417"/>
                </a:lnTo>
                <a:cubicBezTo>
                  <a:pt x="2374517" y="2514403"/>
                  <a:pt x="2117434" y="2513467"/>
                  <a:pt x="1959448" y="2354326"/>
                </a:cubicBezTo>
                <a:cubicBezTo>
                  <a:pt x="1801461" y="2195184"/>
                  <a:pt x="1802397" y="1938101"/>
                  <a:pt x="1961539" y="1780115"/>
                </a:cubicBezTo>
                <a:close/>
                <a:moveTo>
                  <a:pt x="1113517" y="0"/>
                </a:moveTo>
                <a:lnTo>
                  <a:pt x="2266152" y="0"/>
                </a:lnTo>
                <a:lnTo>
                  <a:pt x="692091" y="1562637"/>
                </a:lnTo>
                <a:cubicBezTo>
                  <a:pt x="532950" y="1720623"/>
                  <a:pt x="275867" y="1719687"/>
                  <a:pt x="117880" y="1560546"/>
                </a:cubicBezTo>
                <a:cubicBezTo>
                  <a:pt x="-40106" y="1401404"/>
                  <a:pt x="-39170" y="1144321"/>
                  <a:pt x="119972" y="9863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68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assage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123634" y="2"/>
            <a:ext cx="5065398" cy="3378417"/>
          </a:xfrm>
          <a:custGeom>
            <a:avLst/>
            <a:gdLst>
              <a:gd name="connsiteX0" fmla="*/ 0 w 5065398"/>
              <a:gd name="connsiteY0" fmla="*/ 0 h 3378417"/>
              <a:gd name="connsiteX1" fmla="*/ 5065398 w 5065398"/>
              <a:gd name="connsiteY1" fmla="*/ 0 h 3378417"/>
              <a:gd name="connsiteX2" fmla="*/ 5065398 w 5065398"/>
              <a:gd name="connsiteY2" fmla="*/ 1697376 h 3378417"/>
              <a:gd name="connsiteX3" fmla="*/ 3365052 w 5065398"/>
              <a:gd name="connsiteY3" fmla="*/ 1697376 h 3378417"/>
              <a:gd name="connsiteX4" fmla="*/ 1682526 w 5065398"/>
              <a:gd name="connsiteY4" fmla="*/ 3378417 h 3378417"/>
              <a:gd name="connsiteX5" fmla="*/ 0 w 5065398"/>
              <a:gd name="connsiteY5" fmla="*/ 1697376 h 3378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5398" h="3378417">
                <a:moveTo>
                  <a:pt x="0" y="0"/>
                </a:moveTo>
                <a:lnTo>
                  <a:pt x="5065398" y="0"/>
                </a:lnTo>
                <a:lnTo>
                  <a:pt x="5065398" y="1697376"/>
                </a:lnTo>
                <a:lnTo>
                  <a:pt x="3365052" y="1697376"/>
                </a:lnTo>
                <a:lnTo>
                  <a:pt x="1682526" y="3378417"/>
                </a:lnTo>
                <a:lnTo>
                  <a:pt x="0" y="16973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62320" y="2741346"/>
            <a:ext cx="2202283" cy="2491861"/>
          </a:xfrm>
          <a:custGeom>
            <a:avLst/>
            <a:gdLst>
              <a:gd name="connsiteX0" fmla="*/ 0 w 2202283"/>
              <a:gd name="connsiteY0" fmla="*/ 0 h 2491861"/>
              <a:gd name="connsiteX1" fmla="*/ 2202283 w 2202283"/>
              <a:gd name="connsiteY1" fmla="*/ 0 h 2491861"/>
              <a:gd name="connsiteX2" fmla="*/ 2202283 w 2202283"/>
              <a:gd name="connsiteY2" fmla="*/ 2491861 h 2491861"/>
              <a:gd name="connsiteX3" fmla="*/ 0 w 2202283"/>
              <a:gd name="connsiteY3" fmla="*/ 2491861 h 249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283" h="2491861">
                <a:moveTo>
                  <a:pt x="0" y="0"/>
                </a:moveTo>
                <a:lnTo>
                  <a:pt x="2202283" y="0"/>
                </a:lnTo>
                <a:lnTo>
                  <a:pt x="2202283" y="2491861"/>
                </a:lnTo>
                <a:lnTo>
                  <a:pt x="0" y="2491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421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Features Pag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08362" y="952129"/>
            <a:ext cx="2327601" cy="239432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335953" y="3346562"/>
            <a:ext cx="3190885" cy="35114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418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Features Pag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5487871" y="200827"/>
            <a:ext cx="6704131" cy="6657175"/>
          </a:xfrm>
          <a:custGeom>
            <a:avLst/>
            <a:gdLst>
              <a:gd name="connsiteX0" fmla="*/ 6704130 w 6704131"/>
              <a:gd name="connsiteY0" fmla="*/ 4148031 h 6657175"/>
              <a:gd name="connsiteX1" fmla="*/ 6704131 w 6704131"/>
              <a:gd name="connsiteY1" fmla="*/ 6657175 h 6657175"/>
              <a:gd name="connsiteX2" fmla="*/ 5546258 w 6704131"/>
              <a:gd name="connsiteY2" fmla="*/ 6657175 h 6657175"/>
              <a:gd name="connsiteX3" fmla="*/ 4866925 w 6704131"/>
              <a:gd name="connsiteY3" fmla="*/ 5973459 h 6657175"/>
              <a:gd name="connsiteX4" fmla="*/ 2656784 w 6704131"/>
              <a:gd name="connsiteY4" fmla="*/ 4017423 h 6657175"/>
              <a:gd name="connsiteX5" fmla="*/ 5279612 w 6704131"/>
              <a:gd name="connsiteY5" fmla="*/ 6657175 h 6657175"/>
              <a:gd name="connsiteX6" fmla="*/ 0 w 6704131"/>
              <a:gd name="connsiteY6" fmla="*/ 6657175 h 6657175"/>
              <a:gd name="connsiteX7" fmla="*/ 6704129 w 6704131"/>
              <a:gd name="connsiteY7" fmla="*/ 0 h 6657175"/>
              <a:gd name="connsiteX8" fmla="*/ 6704129 w 6704131"/>
              <a:gd name="connsiteY8" fmla="*/ 3889735 h 6657175"/>
              <a:gd name="connsiteX9" fmla="*/ 4731597 w 6704131"/>
              <a:gd name="connsiteY9" fmla="*/ 5849621 h 6657175"/>
              <a:gd name="connsiteX10" fmla="*/ 2786770 w 6704131"/>
              <a:gd name="connsiteY10" fmla="*/ 3892247 h 66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04131" h="6657175">
                <a:moveTo>
                  <a:pt x="6704130" y="4148031"/>
                </a:moveTo>
                <a:lnTo>
                  <a:pt x="6704131" y="6657175"/>
                </a:lnTo>
                <a:lnTo>
                  <a:pt x="5546258" y="6657175"/>
                </a:lnTo>
                <a:lnTo>
                  <a:pt x="4866925" y="5973459"/>
                </a:lnTo>
                <a:close/>
                <a:moveTo>
                  <a:pt x="2656784" y="4017423"/>
                </a:moveTo>
                <a:lnTo>
                  <a:pt x="5279612" y="6657175"/>
                </a:lnTo>
                <a:lnTo>
                  <a:pt x="0" y="6657175"/>
                </a:lnTo>
                <a:close/>
                <a:moveTo>
                  <a:pt x="6704129" y="0"/>
                </a:moveTo>
                <a:lnTo>
                  <a:pt x="6704129" y="3889735"/>
                </a:lnTo>
                <a:lnTo>
                  <a:pt x="4731597" y="5849621"/>
                </a:lnTo>
                <a:lnTo>
                  <a:pt x="2786770" y="3892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186238" y="2972"/>
            <a:ext cx="7919610" cy="3962995"/>
          </a:xfrm>
          <a:custGeom>
            <a:avLst/>
            <a:gdLst>
              <a:gd name="connsiteX0" fmla="*/ 0 w 7919610"/>
              <a:gd name="connsiteY0" fmla="*/ 0 h 3962995"/>
              <a:gd name="connsiteX1" fmla="*/ 7919610 w 7919610"/>
              <a:gd name="connsiteY1" fmla="*/ 0 h 3962995"/>
              <a:gd name="connsiteX2" fmla="*/ 3959587 w 7919610"/>
              <a:gd name="connsiteY2" fmla="*/ 3962995 h 3962995"/>
              <a:gd name="connsiteX3" fmla="*/ 0 w 7919610"/>
              <a:gd name="connsiteY3" fmla="*/ 437 h 396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9610" h="3962995">
                <a:moveTo>
                  <a:pt x="0" y="0"/>
                </a:moveTo>
                <a:lnTo>
                  <a:pt x="7919610" y="0"/>
                </a:lnTo>
                <a:lnTo>
                  <a:pt x="3959587" y="3962995"/>
                </a:lnTo>
                <a:lnTo>
                  <a:pt x="0" y="4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15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Features Pag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5968"/>
            <a:ext cx="6668576" cy="6692033"/>
          </a:xfrm>
          <a:custGeom>
            <a:avLst/>
            <a:gdLst>
              <a:gd name="connsiteX0" fmla="*/ 1 w 6668576"/>
              <a:gd name="connsiteY0" fmla="*/ 4169058 h 6692033"/>
              <a:gd name="connsiteX1" fmla="*/ 1835480 w 6668576"/>
              <a:gd name="connsiteY1" fmla="*/ 6010379 h 6692033"/>
              <a:gd name="connsiteX2" fmla="*/ 1151656 w 6668576"/>
              <a:gd name="connsiteY2" fmla="*/ 6692033 h 6692033"/>
              <a:gd name="connsiteX3" fmla="*/ 1 w 6668576"/>
              <a:gd name="connsiteY3" fmla="*/ 6692033 h 6692033"/>
              <a:gd name="connsiteX4" fmla="*/ 4045385 w 6668576"/>
              <a:gd name="connsiteY4" fmla="*/ 4060493 h 6692033"/>
              <a:gd name="connsiteX5" fmla="*/ 6668576 w 6668576"/>
              <a:gd name="connsiteY5" fmla="*/ 6692033 h 6692033"/>
              <a:gd name="connsiteX6" fmla="*/ 1405470 w 6668576"/>
              <a:gd name="connsiteY6" fmla="*/ 6692033 h 6692033"/>
              <a:gd name="connsiteX7" fmla="*/ 0 w 6668576"/>
              <a:gd name="connsiteY7" fmla="*/ 0 h 6692033"/>
              <a:gd name="connsiteX8" fmla="*/ 3919073 w 6668576"/>
              <a:gd name="connsiteY8" fmla="*/ 3931546 h 6692033"/>
              <a:gd name="connsiteX9" fmla="*/ 1960096 w 6668576"/>
              <a:gd name="connsiteY9" fmla="*/ 5884308 h 6692033"/>
              <a:gd name="connsiteX10" fmla="*/ 0 w 6668576"/>
              <a:gd name="connsiteY10" fmla="*/ 3917974 h 6692033"/>
              <a:gd name="connsiteX11" fmla="*/ 0 w 6668576"/>
              <a:gd name="connsiteY11" fmla="*/ 1305991 h 669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68576" h="6692033">
                <a:moveTo>
                  <a:pt x="1" y="4169058"/>
                </a:moveTo>
                <a:lnTo>
                  <a:pt x="1835480" y="6010379"/>
                </a:lnTo>
                <a:lnTo>
                  <a:pt x="1151656" y="6692033"/>
                </a:lnTo>
                <a:lnTo>
                  <a:pt x="1" y="6692033"/>
                </a:lnTo>
                <a:close/>
                <a:moveTo>
                  <a:pt x="4045385" y="4060493"/>
                </a:moveTo>
                <a:lnTo>
                  <a:pt x="6668576" y="6692033"/>
                </a:lnTo>
                <a:lnTo>
                  <a:pt x="1405470" y="6692033"/>
                </a:lnTo>
                <a:close/>
                <a:moveTo>
                  <a:pt x="0" y="0"/>
                </a:moveTo>
                <a:lnTo>
                  <a:pt x="3919073" y="3931546"/>
                </a:lnTo>
                <a:lnTo>
                  <a:pt x="1960096" y="5884308"/>
                </a:lnTo>
                <a:lnTo>
                  <a:pt x="0" y="3917974"/>
                </a:lnTo>
                <a:lnTo>
                  <a:pt x="0" y="13059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4574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ge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2573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ge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562600" y="0"/>
            <a:ext cx="6629400" cy="6877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3026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ize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541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ize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816975" y="0"/>
            <a:ext cx="3375025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331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 Analysis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49669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 Analysis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96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W.O.T Analysis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10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assage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8535886" y="2187434"/>
            <a:ext cx="2496316" cy="2500771"/>
          </a:xfrm>
          <a:custGeom>
            <a:avLst/>
            <a:gdLst>
              <a:gd name="connsiteX0" fmla="*/ 1248158 w 2496316"/>
              <a:gd name="connsiteY0" fmla="*/ 0 h 2500771"/>
              <a:gd name="connsiteX1" fmla="*/ 2496316 w 2496316"/>
              <a:gd name="connsiteY1" fmla="*/ 1250386 h 2500771"/>
              <a:gd name="connsiteX2" fmla="*/ 1375775 w 2496316"/>
              <a:gd name="connsiteY2" fmla="*/ 2494317 h 2500771"/>
              <a:gd name="connsiteX3" fmla="*/ 1248178 w 2496316"/>
              <a:gd name="connsiteY3" fmla="*/ 2500771 h 2500771"/>
              <a:gd name="connsiteX4" fmla="*/ 1248138 w 2496316"/>
              <a:gd name="connsiteY4" fmla="*/ 2500771 h 2500771"/>
              <a:gd name="connsiteX5" fmla="*/ 1120541 w 2496316"/>
              <a:gd name="connsiteY5" fmla="*/ 2494317 h 2500771"/>
              <a:gd name="connsiteX6" fmla="*/ 0 w 2496316"/>
              <a:gd name="connsiteY6" fmla="*/ 1250386 h 2500771"/>
              <a:gd name="connsiteX7" fmla="*/ 1248158 w 2496316"/>
              <a:gd name="connsiteY7" fmla="*/ 0 h 250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316" h="2500771">
                <a:moveTo>
                  <a:pt x="1248158" y="0"/>
                </a:moveTo>
                <a:cubicBezTo>
                  <a:pt x="1937497" y="0"/>
                  <a:pt x="2496316" y="559817"/>
                  <a:pt x="2496316" y="1250386"/>
                </a:cubicBezTo>
                <a:cubicBezTo>
                  <a:pt x="2496316" y="1897795"/>
                  <a:pt x="2005166" y="2430284"/>
                  <a:pt x="1375775" y="2494317"/>
                </a:cubicBezTo>
                <a:lnTo>
                  <a:pt x="1248178" y="2500771"/>
                </a:lnTo>
                <a:lnTo>
                  <a:pt x="1248138" y="2500771"/>
                </a:lnTo>
                <a:lnTo>
                  <a:pt x="1120541" y="2494317"/>
                </a:lnTo>
                <a:cubicBezTo>
                  <a:pt x="491150" y="2430284"/>
                  <a:pt x="0" y="1897795"/>
                  <a:pt x="0" y="1250386"/>
                </a:cubicBezTo>
                <a:cubicBezTo>
                  <a:pt x="0" y="559817"/>
                  <a:pt x="558819" y="0"/>
                  <a:pt x="12481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972" y="-3585"/>
            <a:ext cx="8720027" cy="6869696"/>
          </a:xfrm>
          <a:custGeom>
            <a:avLst/>
            <a:gdLst>
              <a:gd name="connsiteX0" fmla="*/ 0 w 8720027"/>
              <a:gd name="connsiteY0" fmla="*/ 0 h 6869696"/>
              <a:gd name="connsiteX1" fmla="*/ 1291 w 8720027"/>
              <a:gd name="connsiteY1" fmla="*/ 0 h 6869696"/>
              <a:gd name="connsiteX2" fmla="*/ 10327 w 8720027"/>
              <a:gd name="connsiteY2" fmla="*/ 0 h 6869696"/>
              <a:gd name="connsiteX3" fmla="*/ 34853 w 8720027"/>
              <a:gd name="connsiteY3" fmla="*/ 0 h 6869696"/>
              <a:gd name="connsiteX4" fmla="*/ 82614 w 8720027"/>
              <a:gd name="connsiteY4" fmla="*/ 0 h 6869696"/>
              <a:gd name="connsiteX5" fmla="*/ 117628 w 8720027"/>
              <a:gd name="connsiteY5" fmla="*/ 0 h 6869696"/>
              <a:gd name="connsiteX6" fmla="*/ 161356 w 8720027"/>
              <a:gd name="connsiteY6" fmla="*/ 0 h 6869696"/>
              <a:gd name="connsiteX7" fmla="*/ 214764 w 8720027"/>
              <a:gd name="connsiteY7" fmla="*/ 0 h 6869696"/>
              <a:gd name="connsiteX8" fmla="*/ 278822 w 8720027"/>
              <a:gd name="connsiteY8" fmla="*/ 0 h 6869696"/>
              <a:gd name="connsiteX9" fmla="*/ 354498 w 8720027"/>
              <a:gd name="connsiteY9" fmla="*/ 0 h 6869696"/>
              <a:gd name="connsiteX10" fmla="*/ 442760 w 8720027"/>
              <a:gd name="connsiteY10" fmla="*/ 0 h 6869696"/>
              <a:gd name="connsiteX11" fmla="*/ 544575 w 8720027"/>
              <a:gd name="connsiteY11" fmla="*/ 0 h 6869696"/>
              <a:gd name="connsiteX12" fmla="*/ 660912 w 8720027"/>
              <a:gd name="connsiteY12" fmla="*/ 0 h 6869696"/>
              <a:gd name="connsiteX13" fmla="*/ 792740 w 8720027"/>
              <a:gd name="connsiteY13" fmla="*/ 0 h 6869696"/>
              <a:gd name="connsiteX14" fmla="*/ 941025 w 8720027"/>
              <a:gd name="connsiteY14" fmla="*/ 0 h 6869696"/>
              <a:gd name="connsiteX15" fmla="*/ 1106737 w 8720027"/>
              <a:gd name="connsiteY15" fmla="*/ 0 h 6869696"/>
              <a:gd name="connsiteX16" fmla="*/ 1290844 w 8720027"/>
              <a:gd name="connsiteY16" fmla="*/ 0 h 6869696"/>
              <a:gd name="connsiteX17" fmla="*/ 1494313 w 8720027"/>
              <a:gd name="connsiteY17" fmla="*/ 0 h 6869696"/>
              <a:gd name="connsiteX18" fmla="*/ 1718113 w 8720027"/>
              <a:gd name="connsiteY18" fmla="*/ 0 h 6869696"/>
              <a:gd name="connsiteX19" fmla="*/ 1963212 w 8720027"/>
              <a:gd name="connsiteY19" fmla="*/ 0 h 6869696"/>
              <a:gd name="connsiteX20" fmla="*/ 2230578 w 8720027"/>
              <a:gd name="connsiteY20" fmla="*/ 0 h 6869696"/>
              <a:gd name="connsiteX21" fmla="*/ 2521180 w 8720027"/>
              <a:gd name="connsiteY21" fmla="*/ 0 h 6869696"/>
              <a:gd name="connsiteX22" fmla="*/ 2835984 w 8720027"/>
              <a:gd name="connsiteY22" fmla="*/ 0 h 6869696"/>
              <a:gd name="connsiteX23" fmla="*/ 3175960 w 8720027"/>
              <a:gd name="connsiteY23" fmla="*/ 0 h 6869696"/>
              <a:gd name="connsiteX24" fmla="*/ 3542076 w 8720027"/>
              <a:gd name="connsiteY24" fmla="*/ 0 h 6869696"/>
              <a:gd name="connsiteX25" fmla="*/ 3935299 w 8720027"/>
              <a:gd name="connsiteY25" fmla="*/ 0 h 6869696"/>
              <a:gd name="connsiteX26" fmla="*/ 4356598 w 8720027"/>
              <a:gd name="connsiteY26" fmla="*/ 0 h 6869696"/>
              <a:gd name="connsiteX27" fmla="*/ 4806941 w 8720027"/>
              <a:gd name="connsiteY27" fmla="*/ 0 h 6869696"/>
              <a:gd name="connsiteX28" fmla="*/ 5287297 w 8720027"/>
              <a:gd name="connsiteY28" fmla="*/ 0 h 6869696"/>
              <a:gd name="connsiteX29" fmla="*/ 8720027 w 8720027"/>
              <a:gd name="connsiteY29" fmla="*/ 3434848 h 6869696"/>
              <a:gd name="connsiteX30" fmla="*/ 5287297 w 8720027"/>
              <a:gd name="connsiteY30" fmla="*/ 6869696 h 6869696"/>
              <a:gd name="connsiteX31" fmla="*/ 5286006 w 8720027"/>
              <a:gd name="connsiteY31" fmla="*/ 6869696 h 6869696"/>
              <a:gd name="connsiteX32" fmla="*/ 5276970 w 8720027"/>
              <a:gd name="connsiteY32" fmla="*/ 6869696 h 6869696"/>
              <a:gd name="connsiteX33" fmla="*/ 5252444 w 8720027"/>
              <a:gd name="connsiteY33" fmla="*/ 6869696 h 6869696"/>
              <a:gd name="connsiteX34" fmla="*/ 5204683 w 8720027"/>
              <a:gd name="connsiteY34" fmla="*/ 6869696 h 6869696"/>
              <a:gd name="connsiteX35" fmla="*/ 5169668 w 8720027"/>
              <a:gd name="connsiteY35" fmla="*/ 6869696 h 6869696"/>
              <a:gd name="connsiteX36" fmla="*/ 5125941 w 8720027"/>
              <a:gd name="connsiteY36" fmla="*/ 6869696 h 6869696"/>
              <a:gd name="connsiteX37" fmla="*/ 5072533 w 8720027"/>
              <a:gd name="connsiteY37" fmla="*/ 6869696 h 6869696"/>
              <a:gd name="connsiteX38" fmla="*/ 5008474 w 8720027"/>
              <a:gd name="connsiteY38" fmla="*/ 6869696 h 6869696"/>
              <a:gd name="connsiteX39" fmla="*/ 4932799 w 8720027"/>
              <a:gd name="connsiteY39" fmla="*/ 6869696 h 6869696"/>
              <a:gd name="connsiteX40" fmla="*/ 4844537 w 8720027"/>
              <a:gd name="connsiteY40" fmla="*/ 6869696 h 6869696"/>
              <a:gd name="connsiteX41" fmla="*/ 4742722 w 8720027"/>
              <a:gd name="connsiteY41" fmla="*/ 6869696 h 6869696"/>
              <a:gd name="connsiteX42" fmla="*/ 4626385 w 8720027"/>
              <a:gd name="connsiteY42" fmla="*/ 6869696 h 6869696"/>
              <a:gd name="connsiteX43" fmla="*/ 4494557 w 8720027"/>
              <a:gd name="connsiteY43" fmla="*/ 6869696 h 6869696"/>
              <a:gd name="connsiteX44" fmla="*/ 4346272 w 8720027"/>
              <a:gd name="connsiteY44" fmla="*/ 6869696 h 6869696"/>
              <a:gd name="connsiteX45" fmla="*/ 4180559 w 8720027"/>
              <a:gd name="connsiteY45" fmla="*/ 6869696 h 6869696"/>
              <a:gd name="connsiteX46" fmla="*/ 3996453 w 8720027"/>
              <a:gd name="connsiteY46" fmla="*/ 6869696 h 6869696"/>
              <a:gd name="connsiteX47" fmla="*/ 3792983 w 8720027"/>
              <a:gd name="connsiteY47" fmla="*/ 6869696 h 6869696"/>
              <a:gd name="connsiteX48" fmla="*/ 3569183 w 8720027"/>
              <a:gd name="connsiteY48" fmla="*/ 6869696 h 6869696"/>
              <a:gd name="connsiteX49" fmla="*/ 3324084 w 8720027"/>
              <a:gd name="connsiteY49" fmla="*/ 6869696 h 6869696"/>
              <a:gd name="connsiteX50" fmla="*/ 3056718 w 8720027"/>
              <a:gd name="connsiteY50" fmla="*/ 6869696 h 6869696"/>
              <a:gd name="connsiteX51" fmla="*/ 2766117 w 8720027"/>
              <a:gd name="connsiteY51" fmla="*/ 6869696 h 6869696"/>
              <a:gd name="connsiteX52" fmla="*/ 2451313 w 8720027"/>
              <a:gd name="connsiteY52" fmla="*/ 6869696 h 6869696"/>
              <a:gd name="connsiteX53" fmla="*/ 2111337 w 8720027"/>
              <a:gd name="connsiteY53" fmla="*/ 6869696 h 6869696"/>
              <a:gd name="connsiteX54" fmla="*/ 1745221 w 8720027"/>
              <a:gd name="connsiteY54" fmla="*/ 6869696 h 6869696"/>
              <a:gd name="connsiteX55" fmla="*/ 1351998 w 8720027"/>
              <a:gd name="connsiteY55" fmla="*/ 6869696 h 6869696"/>
              <a:gd name="connsiteX56" fmla="*/ 930699 w 8720027"/>
              <a:gd name="connsiteY56" fmla="*/ 6869696 h 6869696"/>
              <a:gd name="connsiteX57" fmla="*/ 480355 w 8720027"/>
              <a:gd name="connsiteY57" fmla="*/ 6869696 h 6869696"/>
              <a:gd name="connsiteX58" fmla="*/ 0 w 8720027"/>
              <a:gd name="connsiteY58" fmla="*/ 6869696 h 6869696"/>
              <a:gd name="connsiteX59" fmla="*/ 0 w 8720027"/>
              <a:gd name="connsiteY59" fmla="*/ 0 h 686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720027" h="6869696">
                <a:moveTo>
                  <a:pt x="0" y="0"/>
                </a:moveTo>
                <a:lnTo>
                  <a:pt x="1291" y="0"/>
                </a:lnTo>
                <a:lnTo>
                  <a:pt x="10327" y="0"/>
                </a:lnTo>
                <a:lnTo>
                  <a:pt x="34853" y="0"/>
                </a:lnTo>
                <a:lnTo>
                  <a:pt x="82614" y="0"/>
                </a:lnTo>
                <a:lnTo>
                  <a:pt x="117628" y="0"/>
                </a:lnTo>
                <a:lnTo>
                  <a:pt x="161356" y="0"/>
                </a:lnTo>
                <a:lnTo>
                  <a:pt x="214764" y="0"/>
                </a:lnTo>
                <a:lnTo>
                  <a:pt x="278822" y="0"/>
                </a:lnTo>
                <a:lnTo>
                  <a:pt x="354498" y="0"/>
                </a:lnTo>
                <a:lnTo>
                  <a:pt x="442760" y="0"/>
                </a:lnTo>
                <a:lnTo>
                  <a:pt x="544575" y="0"/>
                </a:lnTo>
                <a:lnTo>
                  <a:pt x="660912" y="0"/>
                </a:lnTo>
                <a:lnTo>
                  <a:pt x="792740" y="0"/>
                </a:lnTo>
                <a:lnTo>
                  <a:pt x="941025" y="0"/>
                </a:lnTo>
                <a:lnTo>
                  <a:pt x="1106737" y="0"/>
                </a:lnTo>
                <a:lnTo>
                  <a:pt x="1290844" y="0"/>
                </a:lnTo>
                <a:lnTo>
                  <a:pt x="1494313" y="0"/>
                </a:lnTo>
                <a:lnTo>
                  <a:pt x="1718113" y="0"/>
                </a:lnTo>
                <a:lnTo>
                  <a:pt x="1963212" y="0"/>
                </a:lnTo>
                <a:lnTo>
                  <a:pt x="2230578" y="0"/>
                </a:lnTo>
                <a:lnTo>
                  <a:pt x="2521180" y="0"/>
                </a:lnTo>
                <a:lnTo>
                  <a:pt x="2835984" y="0"/>
                </a:lnTo>
                <a:lnTo>
                  <a:pt x="3175960" y="0"/>
                </a:lnTo>
                <a:lnTo>
                  <a:pt x="3542076" y="0"/>
                </a:lnTo>
                <a:lnTo>
                  <a:pt x="3935299" y="0"/>
                </a:lnTo>
                <a:lnTo>
                  <a:pt x="4356598" y="0"/>
                </a:lnTo>
                <a:lnTo>
                  <a:pt x="4806941" y="0"/>
                </a:lnTo>
                <a:lnTo>
                  <a:pt x="5287297" y="0"/>
                </a:lnTo>
                <a:cubicBezTo>
                  <a:pt x="7183472" y="0"/>
                  <a:pt x="8720027" y="1535859"/>
                  <a:pt x="8720027" y="3434848"/>
                </a:cubicBezTo>
                <a:cubicBezTo>
                  <a:pt x="8720027" y="5330861"/>
                  <a:pt x="7183472" y="6869696"/>
                  <a:pt x="5287297" y="6869696"/>
                </a:cubicBezTo>
                <a:lnTo>
                  <a:pt x="5286006" y="6869696"/>
                </a:lnTo>
                <a:lnTo>
                  <a:pt x="5276970" y="6869696"/>
                </a:lnTo>
                <a:lnTo>
                  <a:pt x="5252444" y="6869696"/>
                </a:lnTo>
                <a:lnTo>
                  <a:pt x="5204683" y="6869696"/>
                </a:lnTo>
                <a:lnTo>
                  <a:pt x="5169668" y="6869696"/>
                </a:lnTo>
                <a:lnTo>
                  <a:pt x="5125941" y="6869696"/>
                </a:lnTo>
                <a:lnTo>
                  <a:pt x="5072533" y="6869696"/>
                </a:lnTo>
                <a:lnTo>
                  <a:pt x="5008474" y="6869696"/>
                </a:lnTo>
                <a:lnTo>
                  <a:pt x="4932799" y="6869696"/>
                </a:lnTo>
                <a:lnTo>
                  <a:pt x="4844537" y="6869696"/>
                </a:lnTo>
                <a:lnTo>
                  <a:pt x="4742722" y="6869696"/>
                </a:lnTo>
                <a:lnTo>
                  <a:pt x="4626385" y="6869696"/>
                </a:lnTo>
                <a:lnTo>
                  <a:pt x="4494557" y="6869696"/>
                </a:lnTo>
                <a:lnTo>
                  <a:pt x="4346272" y="6869696"/>
                </a:lnTo>
                <a:lnTo>
                  <a:pt x="4180559" y="6869696"/>
                </a:lnTo>
                <a:lnTo>
                  <a:pt x="3996453" y="6869696"/>
                </a:lnTo>
                <a:lnTo>
                  <a:pt x="3792983" y="6869696"/>
                </a:lnTo>
                <a:lnTo>
                  <a:pt x="3569183" y="6869696"/>
                </a:lnTo>
                <a:lnTo>
                  <a:pt x="3324084" y="6869696"/>
                </a:lnTo>
                <a:lnTo>
                  <a:pt x="3056718" y="6869696"/>
                </a:lnTo>
                <a:lnTo>
                  <a:pt x="2766117" y="6869696"/>
                </a:lnTo>
                <a:lnTo>
                  <a:pt x="2451313" y="6869696"/>
                </a:lnTo>
                <a:lnTo>
                  <a:pt x="2111337" y="6869696"/>
                </a:lnTo>
                <a:lnTo>
                  <a:pt x="1745221" y="6869696"/>
                </a:lnTo>
                <a:lnTo>
                  <a:pt x="1351998" y="6869696"/>
                </a:lnTo>
                <a:lnTo>
                  <a:pt x="930699" y="6869696"/>
                </a:lnTo>
                <a:lnTo>
                  <a:pt x="480355" y="6869696"/>
                </a:lnTo>
                <a:lnTo>
                  <a:pt x="0" y="6869696"/>
                </a:lnTo>
                <a:cubicBezTo>
                  <a:pt x="0" y="6869696"/>
                  <a:pt x="0" y="6869696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598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W.O.T Analysis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3943684" y="2217674"/>
            <a:ext cx="1840386" cy="1846328"/>
          </a:xfrm>
          <a:custGeom>
            <a:avLst/>
            <a:gdLst>
              <a:gd name="connsiteX0" fmla="*/ 920193 w 1840386"/>
              <a:gd name="connsiteY0" fmla="*/ 0 h 1846328"/>
              <a:gd name="connsiteX1" fmla="*/ 1840386 w 1840386"/>
              <a:gd name="connsiteY1" fmla="*/ 923164 h 1846328"/>
              <a:gd name="connsiteX2" fmla="*/ 920193 w 1840386"/>
              <a:gd name="connsiteY2" fmla="*/ 1846328 h 1846328"/>
              <a:gd name="connsiteX3" fmla="*/ 0 w 1840386"/>
              <a:gd name="connsiteY3" fmla="*/ 923164 h 1846328"/>
              <a:gd name="connsiteX4" fmla="*/ 920193 w 1840386"/>
              <a:gd name="connsiteY4" fmla="*/ 0 h 18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0386" h="1846328">
                <a:moveTo>
                  <a:pt x="920193" y="0"/>
                </a:moveTo>
                <a:cubicBezTo>
                  <a:pt x="1428402" y="0"/>
                  <a:pt x="1840386" y="413315"/>
                  <a:pt x="1840386" y="923164"/>
                </a:cubicBezTo>
                <a:cubicBezTo>
                  <a:pt x="1840386" y="1433013"/>
                  <a:pt x="1428402" y="1846328"/>
                  <a:pt x="920193" y="1846328"/>
                </a:cubicBezTo>
                <a:cubicBezTo>
                  <a:pt x="411984" y="1846328"/>
                  <a:pt x="0" y="1433013"/>
                  <a:pt x="0" y="923164"/>
                </a:cubicBezTo>
                <a:cubicBezTo>
                  <a:pt x="0" y="413315"/>
                  <a:pt x="411984" y="0"/>
                  <a:pt x="920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/>
            </a:lvl1pPr>
          </a:lstStyle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1466071" y="2217674"/>
            <a:ext cx="1840386" cy="1846328"/>
          </a:xfrm>
          <a:custGeom>
            <a:avLst/>
            <a:gdLst>
              <a:gd name="connsiteX0" fmla="*/ 920193 w 1840386"/>
              <a:gd name="connsiteY0" fmla="*/ 0 h 1846328"/>
              <a:gd name="connsiteX1" fmla="*/ 1840386 w 1840386"/>
              <a:gd name="connsiteY1" fmla="*/ 923164 h 1846328"/>
              <a:gd name="connsiteX2" fmla="*/ 920193 w 1840386"/>
              <a:gd name="connsiteY2" fmla="*/ 1846328 h 1846328"/>
              <a:gd name="connsiteX3" fmla="*/ 0 w 1840386"/>
              <a:gd name="connsiteY3" fmla="*/ 923164 h 1846328"/>
              <a:gd name="connsiteX4" fmla="*/ 920193 w 1840386"/>
              <a:gd name="connsiteY4" fmla="*/ 0 h 18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0386" h="1846328">
                <a:moveTo>
                  <a:pt x="920193" y="0"/>
                </a:moveTo>
                <a:cubicBezTo>
                  <a:pt x="1428402" y="0"/>
                  <a:pt x="1840386" y="413315"/>
                  <a:pt x="1840386" y="923164"/>
                </a:cubicBezTo>
                <a:cubicBezTo>
                  <a:pt x="1840386" y="1433013"/>
                  <a:pt x="1428402" y="1846328"/>
                  <a:pt x="920193" y="1846328"/>
                </a:cubicBezTo>
                <a:cubicBezTo>
                  <a:pt x="411984" y="1846328"/>
                  <a:pt x="0" y="1433013"/>
                  <a:pt x="0" y="923164"/>
                </a:cubicBezTo>
                <a:cubicBezTo>
                  <a:pt x="0" y="413315"/>
                  <a:pt x="411984" y="0"/>
                  <a:pt x="920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/>
            </a:lvl1pPr>
          </a:lstStyle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 hasCustomPrompt="1"/>
          </p:nvPr>
        </p:nvSpPr>
        <p:spPr>
          <a:xfrm>
            <a:off x="6418326" y="2217674"/>
            <a:ext cx="1840386" cy="1846328"/>
          </a:xfrm>
          <a:custGeom>
            <a:avLst/>
            <a:gdLst>
              <a:gd name="connsiteX0" fmla="*/ 920193 w 1840386"/>
              <a:gd name="connsiteY0" fmla="*/ 0 h 1846328"/>
              <a:gd name="connsiteX1" fmla="*/ 1840386 w 1840386"/>
              <a:gd name="connsiteY1" fmla="*/ 923164 h 1846328"/>
              <a:gd name="connsiteX2" fmla="*/ 920193 w 1840386"/>
              <a:gd name="connsiteY2" fmla="*/ 1846328 h 1846328"/>
              <a:gd name="connsiteX3" fmla="*/ 0 w 1840386"/>
              <a:gd name="connsiteY3" fmla="*/ 923164 h 1846328"/>
              <a:gd name="connsiteX4" fmla="*/ 920193 w 1840386"/>
              <a:gd name="connsiteY4" fmla="*/ 0 h 18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0386" h="1846328">
                <a:moveTo>
                  <a:pt x="920193" y="0"/>
                </a:moveTo>
                <a:cubicBezTo>
                  <a:pt x="1428402" y="0"/>
                  <a:pt x="1840386" y="413315"/>
                  <a:pt x="1840386" y="923164"/>
                </a:cubicBezTo>
                <a:cubicBezTo>
                  <a:pt x="1840386" y="1433013"/>
                  <a:pt x="1428402" y="1846328"/>
                  <a:pt x="920193" y="1846328"/>
                </a:cubicBezTo>
                <a:cubicBezTo>
                  <a:pt x="411984" y="1846328"/>
                  <a:pt x="0" y="1433013"/>
                  <a:pt x="0" y="923164"/>
                </a:cubicBezTo>
                <a:cubicBezTo>
                  <a:pt x="0" y="413315"/>
                  <a:pt x="411984" y="0"/>
                  <a:pt x="920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/>
            </a:lvl1pPr>
          </a:lstStyle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6" hasCustomPrompt="1"/>
          </p:nvPr>
        </p:nvSpPr>
        <p:spPr>
          <a:xfrm>
            <a:off x="8894456" y="2217674"/>
            <a:ext cx="1840386" cy="1846328"/>
          </a:xfrm>
          <a:custGeom>
            <a:avLst/>
            <a:gdLst>
              <a:gd name="connsiteX0" fmla="*/ 920193 w 1840386"/>
              <a:gd name="connsiteY0" fmla="*/ 0 h 1846328"/>
              <a:gd name="connsiteX1" fmla="*/ 1840386 w 1840386"/>
              <a:gd name="connsiteY1" fmla="*/ 923164 h 1846328"/>
              <a:gd name="connsiteX2" fmla="*/ 920193 w 1840386"/>
              <a:gd name="connsiteY2" fmla="*/ 1846328 h 1846328"/>
              <a:gd name="connsiteX3" fmla="*/ 0 w 1840386"/>
              <a:gd name="connsiteY3" fmla="*/ 923164 h 1846328"/>
              <a:gd name="connsiteX4" fmla="*/ 920193 w 1840386"/>
              <a:gd name="connsiteY4" fmla="*/ 0 h 18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0386" h="1846328">
                <a:moveTo>
                  <a:pt x="920193" y="0"/>
                </a:moveTo>
                <a:cubicBezTo>
                  <a:pt x="1428402" y="0"/>
                  <a:pt x="1840386" y="413315"/>
                  <a:pt x="1840386" y="923164"/>
                </a:cubicBezTo>
                <a:cubicBezTo>
                  <a:pt x="1840386" y="1433013"/>
                  <a:pt x="1428402" y="1846328"/>
                  <a:pt x="920193" y="1846328"/>
                </a:cubicBezTo>
                <a:cubicBezTo>
                  <a:pt x="411984" y="1846328"/>
                  <a:pt x="0" y="1433013"/>
                  <a:pt x="0" y="923164"/>
                </a:cubicBezTo>
                <a:cubicBezTo>
                  <a:pt x="0" y="413315"/>
                  <a:pt x="411984" y="0"/>
                  <a:pt x="920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/>
            </a:lvl1pPr>
          </a:lstStyle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126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W.O.T Analysis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1555572" y="2069639"/>
            <a:ext cx="2773541" cy="3629486"/>
          </a:xfrm>
          <a:custGeom>
            <a:avLst/>
            <a:gdLst>
              <a:gd name="connsiteX0" fmla="*/ 1358696 w 2773541"/>
              <a:gd name="connsiteY0" fmla="*/ 0 h 3629486"/>
              <a:gd name="connsiteX1" fmla="*/ 2660904 w 2773541"/>
              <a:gd name="connsiteY1" fmla="*/ 1131480 h 3629486"/>
              <a:gd name="connsiteX2" fmla="*/ 1706546 w 2773541"/>
              <a:gd name="connsiteY2" fmla="*/ 1131480 h 3629486"/>
              <a:gd name="connsiteX3" fmla="*/ 1346804 w 2773541"/>
              <a:gd name="connsiteY3" fmla="*/ 809901 h 3629486"/>
              <a:gd name="connsiteX4" fmla="*/ 1013819 w 2773541"/>
              <a:gd name="connsiteY4" fmla="*/ 1045130 h 3629486"/>
              <a:gd name="connsiteX5" fmla="*/ 1599516 w 2773541"/>
              <a:gd name="connsiteY5" fmla="*/ 1387552 h 3629486"/>
              <a:gd name="connsiteX6" fmla="*/ 2766278 w 2773541"/>
              <a:gd name="connsiteY6" fmla="*/ 2339490 h 3629486"/>
              <a:gd name="connsiteX7" fmla="*/ 2773541 w 2773541"/>
              <a:gd name="connsiteY7" fmla="*/ 2474025 h 3629486"/>
              <a:gd name="connsiteX8" fmla="*/ 2773541 w 2773541"/>
              <a:gd name="connsiteY8" fmla="*/ 2487321 h 3629486"/>
              <a:gd name="connsiteX9" fmla="*/ 2767174 w 2773541"/>
              <a:gd name="connsiteY9" fmla="*/ 2618357 h 3629486"/>
              <a:gd name="connsiteX10" fmla="*/ 1681275 w 2773541"/>
              <a:gd name="connsiteY10" fmla="*/ 3611425 h 3629486"/>
              <a:gd name="connsiteX11" fmla="*/ 1394292 w 2773541"/>
              <a:gd name="connsiteY11" fmla="*/ 3629486 h 3629486"/>
              <a:gd name="connsiteX12" fmla="*/ 1385984 w 2773541"/>
              <a:gd name="connsiteY12" fmla="*/ 3629486 h 3629486"/>
              <a:gd name="connsiteX13" fmla="*/ 1236629 w 2773541"/>
              <a:gd name="connsiteY13" fmla="*/ 3624468 h 3629486"/>
              <a:gd name="connsiteX14" fmla="*/ 0 w 2773541"/>
              <a:gd name="connsiteY14" fmla="*/ 2426726 h 3629486"/>
              <a:gd name="connsiteX15" fmla="*/ 981116 w 2773541"/>
              <a:gd name="connsiteY15" fmla="*/ 2426726 h 3629486"/>
              <a:gd name="connsiteX16" fmla="*/ 1388427 w 2773541"/>
              <a:gd name="connsiteY16" fmla="*/ 2795946 h 3629486"/>
              <a:gd name="connsiteX17" fmla="*/ 1777900 w 2773541"/>
              <a:gd name="connsiteY17" fmla="*/ 2501166 h 3629486"/>
              <a:gd name="connsiteX18" fmla="*/ 1180312 w 2773541"/>
              <a:gd name="connsiteY18" fmla="*/ 2140879 h 3629486"/>
              <a:gd name="connsiteX19" fmla="*/ 44596 w 2773541"/>
              <a:gd name="connsiteY19" fmla="*/ 1071928 h 3629486"/>
              <a:gd name="connsiteX20" fmla="*/ 1358696 w 2773541"/>
              <a:gd name="connsiteY20" fmla="*/ 0 h 362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73541" h="3629486">
                <a:moveTo>
                  <a:pt x="1358696" y="0"/>
                </a:moveTo>
                <a:cubicBezTo>
                  <a:pt x="2188185" y="0"/>
                  <a:pt x="2660904" y="425794"/>
                  <a:pt x="2660904" y="1131480"/>
                </a:cubicBezTo>
                <a:cubicBezTo>
                  <a:pt x="1706546" y="1131480"/>
                  <a:pt x="1706546" y="1131480"/>
                  <a:pt x="1706546" y="1131480"/>
                </a:cubicBezTo>
                <a:cubicBezTo>
                  <a:pt x="1706546" y="911139"/>
                  <a:pt x="1546000" y="809901"/>
                  <a:pt x="1346804" y="809901"/>
                </a:cubicBezTo>
                <a:cubicBezTo>
                  <a:pt x="1177339" y="809901"/>
                  <a:pt x="1013819" y="884341"/>
                  <a:pt x="1013819" y="1045130"/>
                </a:cubicBezTo>
                <a:cubicBezTo>
                  <a:pt x="1013819" y="1241650"/>
                  <a:pt x="1275450" y="1307157"/>
                  <a:pt x="1599516" y="1387552"/>
                </a:cubicBezTo>
                <a:cubicBezTo>
                  <a:pt x="2076137" y="1513168"/>
                  <a:pt x="2691251" y="1670189"/>
                  <a:pt x="2766278" y="2339490"/>
                </a:cubicBezTo>
                <a:lnTo>
                  <a:pt x="2773541" y="2474025"/>
                </a:lnTo>
                <a:lnTo>
                  <a:pt x="2773541" y="2487321"/>
                </a:lnTo>
                <a:lnTo>
                  <a:pt x="2767174" y="2618357"/>
                </a:lnTo>
                <a:cubicBezTo>
                  <a:pt x="2709426" y="3197708"/>
                  <a:pt x="2283672" y="3532458"/>
                  <a:pt x="1681275" y="3611425"/>
                </a:cubicBezTo>
                <a:lnTo>
                  <a:pt x="1394292" y="3629486"/>
                </a:lnTo>
                <a:lnTo>
                  <a:pt x="1385984" y="3629486"/>
                </a:lnTo>
                <a:lnTo>
                  <a:pt x="1236629" y="3624468"/>
                </a:lnTo>
                <a:cubicBezTo>
                  <a:pt x="480802" y="3572629"/>
                  <a:pt x="0" y="3135762"/>
                  <a:pt x="0" y="2426726"/>
                </a:cubicBezTo>
                <a:cubicBezTo>
                  <a:pt x="981116" y="2426726"/>
                  <a:pt x="981116" y="2426726"/>
                  <a:pt x="981116" y="2426726"/>
                </a:cubicBezTo>
                <a:cubicBezTo>
                  <a:pt x="981116" y="2673865"/>
                  <a:pt x="1171393" y="2795946"/>
                  <a:pt x="1388427" y="2795946"/>
                </a:cubicBezTo>
                <a:cubicBezTo>
                  <a:pt x="1587623" y="2795946"/>
                  <a:pt x="1777900" y="2688753"/>
                  <a:pt x="1777900" y="2501166"/>
                </a:cubicBezTo>
                <a:cubicBezTo>
                  <a:pt x="1777900" y="2283803"/>
                  <a:pt x="1510323" y="2218296"/>
                  <a:pt x="1180312" y="2140879"/>
                </a:cubicBezTo>
                <a:cubicBezTo>
                  <a:pt x="680835" y="2015821"/>
                  <a:pt x="44596" y="1860987"/>
                  <a:pt x="44596" y="1071928"/>
                </a:cubicBezTo>
                <a:cubicBezTo>
                  <a:pt x="44596" y="390063"/>
                  <a:pt x="544073" y="0"/>
                  <a:pt x="13586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798468" y="0"/>
            <a:ext cx="239353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171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W.O.T Analysis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799053" y="0"/>
            <a:ext cx="239294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 hasCustomPrompt="1"/>
          </p:nvPr>
        </p:nvSpPr>
        <p:spPr>
          <a:xfrm>
            <a:off x="638713" y="2449393"/>
            <a:ext cx="4499217" cy="3034632"/>
          </a:xfrm>
          <a:custGeom>
            <a:avLst/>
            <a:gdLst>
              <a:gd name="connsiteX0" fmla="*/ 0 w 4499217"/>
              <a:gd name="connsiteY0" fmla="*/ 0 h 3034632"/>
              <a:gd name="connsiteX1" fmla="*/ 895684 w 4499217"/>
              <a:gd name="connsiteY1" fmla="*/ 0 h 3034632"/>
              <a:gd name="connsiteX2" fmla="*/ 1385860 w 4499217"/>
              <a:gd name="connsiteY2" fmla="*/ 1748293 h 3034632"/>
              <a:gd name="connsiteX3" fmla="*/ 2107755 w 4499217"/>
              <a:gd name="connsiteY3" fmla="*/ 16339 h 3034632"/>
              <a:gd name="connsiteX4" fmla="*/ 2395919 w 4499217"/>
              <a:gd name="connsiteY4" fmla="*/ 16339 h 3034632"/>
              <a:gd name="connsiteX5" fmla="*/ 3131182 w 4499217"/>
              <a:gd name="connsiteY5" fmla="*/ 1751264 h 3034632"/>
              <a:gd name="connsiteX6" fmla="*/ 3609474 w 4499217"/>
              <a:gd name="connsiteY6" fmla="*/ 0 h 3034632"/>
              <a:gd name="connsiteX7" fmla="*/ 4499217 w 4499217"/>
              <a:gd name="connsiteY7" fmla="*/ 0 h 3034632"/>
              <a:gd name="connsiteX8" fmla="*/ 3564913 w 4499217"/>
              <a:gd name="connsiteY8" fmla="*/ 3034632 h 3034632"/>
              <a:gd name="connsiteX9" fmla="*/ 2831135 w 4499217"/>
              <a:gd name="connsiteY9" fmla="*/ 3034632 h 3034632"/>
              <a:gd name="connsiteX10" fmla="*/ 2250351 w 4499217"/>
              <a:gd name="connsiteY10" fmla="*/ 1570047 h 3034632"/>
              <a:gd name="connsiteX11" fmla="*/ 1679965 w 4499217"/>
              <a:gd name="connsiteY11" fmla="*/ 3034632 h 3034632"/>
              <a:gd name="connsiteX12" fmla="*/ 946187 w 4499217"/>
              <a:gd name="connsiteY12" fmla="*/ 3034632 h 303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9217" h="3034632">
                <a:moveTo>
                  <a:pt x="0" y="0"/>
                </a:moveTo>
                <a:lnTo>
                  <a:pt x="895684" y="0"/>
                </a:lnTo>
                <a:lnTo>
                  <a:pt x="1385860" y="1748293"/>
                </a:lnTo>
                <a:lnTo>
                  <a:pt x="2107755" y="16339"/>
                </a:lnTo>
                <a:lnTo>
                  <a:pt x="2395919" y="16339"/>
                </a:lnTo>
                <a:lnTo>
                  <a:pt x="3131182" y="1751264"/>
                </a:lnTo>
                <a:lnTo>
                  <a:pt x="3609474" y="0"/>
                </a:lnTo>
                <a:lnTo>
                  <a:pt x="4499217" y="0"/>
                </a:lnTo>
                <a:lnTo>
                  <a:pt x="3564913" y="3034632"/>
                </a:lnTo>
                <a:lnTo>
                  <a:pt x="2831135" y="3034632"/>
                </a:lnTo>
                <a:lnTo>
                  <a:pt x="2250351" y="1570047"/>
                </a:lnTo>
                <a:lnTo>
                  <a:pt x="1679965" y="3034632"/>
                </a:lnTo>
                <a:lnTo>
                  <a:pt x="946187" y="30346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418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W.O.T Analysis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799054" y="0"/>
            <a:ext cx="238977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1185097" y="2189034"/>
            <a:ext cx="3516639" cy="3363613"/>
          </a:xfrm>
          <a:custGeom>
            <a:avLst/>
            <a:gdLst>
              <a:gd name="connsiteX0" fmla="*/ 1761268 w 3516639"/>
              <a:gd name="connsiteY0" fmla="*/ 821039 h 3363613"/>
              <a:gd name="connsiteX1" fmla="*/ 918152 w 3516639"/>
              <a:gd name="connsiteY1" fmla="*/ 1683283 h 3363613"/>
              <a:gd name="connsiteX2" fmla="*/ 1761268 w 3516639"/>
              <a:gd name="connsiteY2" fmla="*/ 2542573 h 3363613"/>
              <a:gd name="connsiteX3" fmla="*/ 2598487 w 3516639"/>
              <a:gd name="connsiteY3" fmla="*/ 1683283 h 3363613"/>
              <a:gd name="connsiteX4" fmla="*/ 1761268 w 3516639"/>
              <a:gd name="connsiteY4" fmla="*/ 821039 h 3363613"/>
              <a:gd name="connsiteX5" fmla="*/ 1761270 w 3516639"/>
              <a:gd name="connsiteY5" fmla="*/ 0 h 3363613"/>
              <a:gd name="connsiteX6" fmla="*/ 3516639 w 3516639"/>
              <a:gd name="connsiteY6" fmla="*/ 1680330 h 3363613"/>
              <a:gd name="connsiteX7" fmla="*/ 1761270 w 3516639"/>
              <a:gd name="connsiteY7" fmla="*/ 3363613 h 3363613"/>
              <a:gd name="connsiteX8" fmla="*/ 0 w 3516639"/>
              <a:gd name="connsiteY8" fmla="*/ 1680330 h 3363613"/>
              <a:gd name="connsiteX9" fmla="*/ 1761270 w 3516639"/>
              <a:gd name="connsiteY9" fmla="*/ 0 h 336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6639" h="3363613">
                <a:moveTo>
                  <a:pt x="1761268" y="821039"/>
                </a:moveTo>
                <a:cubicBezTo>
                  <a:pt x="1274855" y="821039"/>
                  <a:pt x="918152" y="1184244"/>
                  <a:pt x="918152" y="1683283"/>
                </a:cubicBezTo>
                <a:cubicBezTo>
                  <a:pt x="918152" y="2179368"/>
                  <a:pt x="1274855" y="2542573"/>
                  <a:pt x="1761268" y="2542573"/>
                </a:cubicBezTo>
                <a:cubicBezTo>
                  <a:pt x="2247680" y="2542573"/>
                  <a:pt x="2598487" y="2182321"/>
                  <a:pt x="2598487" y="1683283"/>
                </a:cubicBezTo>
                <a:cubicBezTo>
                  <a:pt x="2598487" y="1181292"/>
                  <a:pt x="2247680" y="821039"/>
                  <a:pt x="1761268" y="821039"/>
                </a:cubicBezTo>
                <a:close/>
                <a:moveTo>
                  <a:pt x="1761270" y="0"/>
                </a:moveTo>
                <a:cubicBezTo>
                  <a:pt x="2787940" y="0"/>
                  <a:pt x="3516639" y="699892"/>
                  <a:pt x="3516639" y="1680330"/>
                </a:cubicBezTo>
                <a:cubicBezTo>
                  <a:pt x="3516639" y="2663722"/>
                  <a:pt x="2787940" y="3363613"/>
                  <a:pt x="1761270" y="3363613"/>
                </a:cubicBezTo>
                <a:cubicBezTo>
                  <a:pt x="734600" y="3363613"/>
                  <a:pt x="0" y="2660769"/>
                  <a:pt x="0" y="1680330"/>
                </a:cubicBezTo>
                <a:cubicBezTo>
                  <a:pt x="0" y="702845"/>
                  <a:pt x="734600" y="0"/>
                  <a:pt x="1761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41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W.O.T Analysis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543687" y="2194442"/>
            <a:ext cx="2797653" cy="3421664"/>
          </a:xfrm>
          <a:custGeom>
            <a:avLst/>
            <a:gdLst>
              <a:gd name="connsiteX0" fmla="*/ 0 w 2797653"/>
              <a:gd name="connsiteY0" fmla="*/ 0 h 3421664"/>
              <a:gd name="connsiteX1" fmla="*/ 2797653 w 2797653"/>
              <a:gd name="connsiteY1" fmla="*/ 0 h 3421664"/>
              <a:gd name="connsiteX2" fmla="*/ 2797653 w 2797653"/>
              <a:gd name="connsiteY2" fmla="*/ 848359 h 3421664"/>
              <a:gd name="connsiteX3" fmla="*/ 1870550 w 2797653"/>
              <a:gd name="connsiteY3" fmla="*/ 848359 h 3421664"/>
              <a:gd name="connsiteX4" fmla="*/ 1870550 w 2797653"/>
              <a:gd name="connsiteY4" fmla="*/ 3421664 h 3421664"/>
              <a:gd name="connsiteX5" fmla="*/ 927103 w 2797653"/>
              <a:gd name="connsiteY5" fmla="*/ 3421664 h 3421664"/>
              <a:gd name="connsiteX6" fmla="*/ 927103 w 2797653"/>
              <a:gd name="connsiteY6" fmla="*/ 848359 h 3421664"/>
              <a:gd name="connsiteX7" fmla="*/ 0 w 2797653"/>
              <a:gd name="connsiteY7" fmla="*/ 848359 h 342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7653" h="3421664">
                <a:moveTo>
                  <a:pt x="0" y="0"/>
                </a:moveTo>
                <a:lnTo>
                  <a:pt x="2797653" y="0"/>
                </a:lnTo>
                <a:lnTo>
                  <a:pt x="2797653" y="848359"/>
                </a:lnTo>
                <a:lnTo>
                  <a:pt x="1870550" y="848359"/>
                </a:lnTo>
                <a:lnTo>
                  <a:pt x="1870550" y="3421664"/>
                </a:lnTo>
                <a:lnTo>
                  <a:pt x="927103" y="3421664"/>
                </a:lnTo>
                <a:lnTo>
                  <a:pt x="927103" y="848359"/>
                </a:lnTo>
                <a:lnTo>
                  <a:pt x="0" y="8483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799054" y="0"/>
            <a:ext cx="238977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643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2648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69950" y="1451790"/>
            <a:ext cx="4025988" cy="4032352"/>
          </a:xfrm>
          <a:custGeom>
            <a:avLst/>
            <a:gdLst>
              <a:gd name="connsiteX0" fmla="*/ 2013181 w 4025988"/>
              <a:gd name="connsiteY0" fmla="*/ 0 h 4032352"/>
              <a:gd name="connsiteX1" fmla="*/ 4015968 w 4025988"/>
              <a:gd name="connsiteY1" fmla="*/ 1810034 h 4032352"/>
              <a:gd name="connsiteX2" fmla="*/ 4025988 w 4025988"/>
              <a:gd name="connsiteY2" fmla="*/ 2008758 h 4032352"/>
              <a:gd name="connsiteX3" fmla="*/ 4025988 w 4025988"/>
              <a:gd name="connsiteY3" fmla="*/ 2023594 h 4032352"/>
              <a:gd name="connsiteX4" fmla="*/ 4015968 w 4025988"/>
              <a:gd name="connsiteY4" fmla="*/ 2222318 h 4032352"/>
              <a:gd name="connsiteX5" fmla="*/ 2013181 w 4025988"/>
              <a:gd name="connsiteY5" fmla="*/ 4032352 h 4032352"/>
              <a:gd name="connsiteX6" fmla="*/ 0 w 4025988"/>
              <a:gd name="connsiteY6" fmla="*/ 2016176 h 4032352"/>
              <a:gd name="connsiteX7" fmla="*/ 2013181 w 4025988"/>
              <a:gd name="connsiteY7" fmla="*/ 0 h 403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5988" h="4032352">
                <a:moveTo>
                  <a:pt x="2013181" y="0"/>
                </a:moveTo>
                <a:cubicBezTo>
                  <a:pt x="3055540" y="0"/>
                  <a:pt x="3912873" y="793365"/>
                  <a:pt x="4015968" y="1810034"/>
                </a:cubicBezTo>
                <a:lnTo>
                  <a:pt x="4025988" y="2008758"/>
                </a:lnTo>
                <a:lnTo>
                  <a:pt x="4025988" y="2023594"/>
                </a:lnTo>
                <a:lnTo>
                  <a:pt x="4015968" y="2222318"/>
                </a:lnTo>
                <a:cubicBezTo>
                  <a:pt x="3912873" y="3238987"/>
                  <a:pt x="3055540" y="4032352"/>
                  <a:pt x="2013181" y="4032352"/>
                </a:cubicBezTo>
                <a:cubicBezTo>
                  <a:pt x="901332" y="4032352"/>
                  <a:pt x="0" y="3129679"/>
                  <a:pt x="0" y="2016176"/>
                </a:cubicBezTo>
                <a:cubicBezTo>
                  <a:pt x="0" y="902673"/>
                  <a:pt x="901332" y="0"/>
                  <a:pt x="20131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034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6284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790690" y="1925054"/>
            <a:ext cx="4649240" cy="4653547"/>
          </a:xfrm>
          <a:custGeom>
            <a:avLst/>
            <a:gdLst>
              <a:gd name="connsiteX0" fmla="*/ 2324620 w 4649240"/>
              <a:gd name="connsiteY0" fmla="*/ 0 h 4653547"/>
              <a:gd name="connsiteX1" fmla="*/ 4649240 w 4649240"/>
              <a:gd name="connsiteY1" fmla="*/ 2326848 h 4653547"/>
              <a:gd name="connsiteX2" fmla="*/ 2562299 w 4649240"/>
              <a:gd name="connsiteY2" fmla="*/ 4641683 h 4653547"/>
              <a:gd name="connsiteX3" fmla="*/ 2327568 w 4649240"/>
              <a:gd name="connsiteY3" fmla="*/ 4653547 h 4653547"/>
              <a:gd name="connsiteX4" fmla="*/ 2321673 w 4649240"/>
              <a:gd name="connsiteY4" fmla="*/ 4653547 h 4653547"/>
              <a:gd name="connsiteX5" fmla="*/ 2086941 w 4649240"/>
              <a:gd name="connsiteY5" fmla="*/ 4641683 h 4653547"/>
              <a:gd name="connsiteX6" fmla="*/ 0 w 4649240"/>
              <a:gd name="connsiteY6" fmla="*/ 2326848 h 4653547"/>
              <a:gd name="connsiteX7" fmla="*/ 2324620 w 4649240"/>
              <a:gd name="connsiteY7" fmla="*/ 0 h 4653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9240" h="4653547">
                <a:moveTo>
                  <a:pt x="2324620" y="0"/>
                </a:moveTo>
                <a:cubicBezTo>
                  <a:pt x="3608472" y="0"/>
                  <a:pt x="4649240" y="1041765"/>
                  <a:pt x="4649240" y="2326848"/>
                </a:cubicBezTo>
                <a:cubicBezTo>
                  <a:pt x="4649240" y="3531614"/>
                  <a:pt x="3734503" y="4522525"/>
                  <a:pt x="2562299" y="4641683"/>
                </a:cubicBezTo>
                <a:lnTo>
                  <a:pt x="2327568" y="4653547"/>
                </a:lnTo>
                <a:lnTo>
                  <a:pt x="2321673" y="4653547"/>
                </a:lnTo>
                <a:lnTo>
                  <a:pt x="2086941" y="4641683"/>
                </a:lnTo>
                <a:cubicBezTo>
                  <a:pt x="914738" y="4522525"/>
                  <a:pt x="0" y="3531614"/>
                  <a:pt x="0" y="2326848"/>
                </a:cubicBezTo>
                <a:cubicBezTo>
                  <a:pt x="0" y="1041765"/>
                  <a:pt x="1040768" y="0"/>
                  <a:pt x="2324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783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1247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765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assage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344270" y="4787380"/>
            <a:ext cx="1143743" cy="1143742"/>
          </a:xfrm>
          <a:custGeom>
            <a:avLst/>
            <a:gdLst>
              <a:gd name="connsiteX0" fmla="*/ 571872 w 1143743"/>
              <a:gd name="connsiteY0" fmla="*/ 0 h 1143742"/>
              <a:gd name="connsiteX1" fmla="*/ 1132126 w 1143743"/>
              <a:gd name="connsiteY1" fmla="*/ 458992 h 1143742"/>
              <a:gd name="connsiteX2" fmla="*/ 1143743 w 1143743"/>
              <a:gd name="connsiteY2" fmla="*/ 574832 h 1143742"/>
              <a:gd name="connsiteX3" fmla="*/ 1143743 w 1143743"/>
              <a:gd name="connsiteY3" fmla="*/ 574852 h 1143742"/>
              <a:gd name="connsiteX4" fmla="*/ 1132126 w 1143743"/>
              <a:gd name="connsiteY4" fmla="*/ 690693 h 1143742"/>
              <a:gd name="connsiteX5" fmla="*/ 687124 w 1143743"/>
              <a:gd name="connsiteY5" fmla="*/ 1138005 h 1143742"/>
              <a:gd name="connsiteX6" fmla="*/ 630511 w 1143743"/>
              <a:gd name="connsiteY6" fmla="*/ 1143742 h 1143742"/>
              <a:gd name="connsiteX7" fmla="*/ 513233 w 1143743"/>
              <a:gd name="connsiteY7" fmla="*/ 1143742 h 1143742"/>
              <a:gd name="connsiteX8" fmla="*/ 456620 w 1143743"/>
              <a:gd name="connsiteY8" fmla="*/ 1138005 h 1143742"/>
              <a:gd name="connsiteX9" fmla="*/ 0 w 1143743"/>
              <a:gd name="connsiteY9" fmla="*/ 574842 h 1143742"/>
              <a:gd name="connsiteX10" fmla="*/ 571872 w 1143743"/>
              <a:gd name="connsiteY10" fmla="*/ 0 h 114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3743" h="1143742">
                <a:moveTo>
                  <a:pt x="571872" y="0"/>
                </a:moveTo>
                <a:cubicBezTo>
                  <a:pt x="848229" y="0"/>
                  <a:pt x="1078801" y="197046"/>
                  <a:pt x="1132126" y="458992"/>
                </a:cubicBezTo>
                <a:lnTo>
                  <a:pt x="1143743" y="574832"/>
                </a:lnTo>
                <a:lnTo>
                  <a:pt x="1143743" y="574852"/>
                </a:lnTo>
                <a:lnTo>
                  <a:pt x="1132126" y="690693"/>
                </a:lnTo>
                <a:cubicBezTo>
                  <a:pt x="1086419" y="915218"/>
                  <a:pt x="910489" y="1092061"/>
                  <a:pt x="687124" y="1138005"/>
                </a:cubicBezTo>
                <a:lnTo>
                  <a:pt x="630511" y="1143742"/>
                </a:lnTo>
                <a:lnTo>
                  <a:pt x="513233" y="1143742"/>
                </a:lnTo>
                <a:lnTo>
                  <a:pt x="456620" y="1138005"/>
                </a:lnTo>
                <a:cubicBezTo>
                  <a:pt x="196028" y="1084404"/>
                  <a:pt x="0" y="852634"/>
                  <a:pt x="0" y="574842"/>
                </a:cubicBezTo>
                <a:cubicBezTo>
                  <a:pt x="0" y="257366"/>
                  <a:pt x="256036" y="0"/>
                  <a:pt x="5718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60775" y="2971"/>
            <a:ext cx="5931227" cy="5928152"/>
          </a:xfrm>
          <a:custGeom>
            <a:avLst/>
            <a:gdLst>
              <a:gd name="connsiteX0" fmla="*/ 3084 w 5931227"/>
              <a:gd name="connsiteY0" fmla="*/ 0 h 5928152"/>
              <a:gd name="connsiteX1" fmla="*/ 3187157 w 5931227"/>
              <a:gd name="connsiteY1" fmla="*/ 0 h 5928152"/>
              <a:gd name="connsiteX2" fmla="*/ 5312845 w 5931227"/>
              <a:gd name="connsiteY2" fmla="*/ 2569561 h 5928152"/>
              <a:gd name="connsiteX3" fmla="*/ 5931227 w 5931227"/>
              <a:gd name="connsiteY3" fmla="*/ 2769052 h 5928152"/>
              <a:gd name="connsiteX4" fmla="*/ 5931227 w 5931227"/>
              <a:gd name="connsiteY4" fmla="*/ 3965996 h 5928152"/>
              <a:gd name="connsiteX5" fmla="*/ 5931227 w 5931227"/>
              <a:gd name="connsiteY5" fmla="*/ 5925175 h 5928152"/>
              <a:gd name="connsiteX6" fmla="*/ 5842038 w 5931227"/>
              <a:gd name="connsiteY6" fmla="*/ 5928152 h 5928152"/>
              <a:gd name="connsiteX7" fmla="*/ 2241746 w 5931227"/>
              <a:gd name="connsiteY7" fmla="*/ 4683568 h 5928152"/>
              <a:gd name="connsiteX8" fmla="*/ 12003 w 5931227"/>
              <a:gd name="connsiteY8" fmla="*/ 360275 h 5928152"/>
              <a:gd name="connsiteX9" fmla="*/ 3084 w 5931227"/>
              <a:gd name="connsiteY9" fmla="*/ 0 h 592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31227" h="5928152">
                <a:moveTo>
                  <a:pt x="3084" y="0"/>
                </a:moveTo>
                <a:cubicBezTo>
                  <a:pt x="3084" y="0"/>
                  <a:pt x="3084" y="0"/>
                  <a:pt x="3187157" y="0"/>
                </a:cubicBezTo>
                <a:cubicBezTo>
                  <a:pt x="3187157" y="1277337"/>
                  <a:pt x="4102838" y="2340295"/>
                  <a:pt x="5312845" y="2569561"/>
                </a:cubicBezTo>
                <a:cubicBezTo>
                  <a:pt x="5506090" y="2661862"/>
                  <a:pt x="5714198" y="2730344"/>
                  <a:pt x="5931227" y="2769052"/>
                </a:cubicBezTo>
                <a:cubicBezTo>
                  <a:pt x="5931227" y="2769052"/>
                  <a:pt x="5931227" y="2769052"/>
                  <a:pt x="5931227" y="3965996"/>
                </a:cubicBezTo>
                <a:cubicBezTo>
                  <a:pt x="5931227" y="3965996"/>
                  <a:pt x="5931227" y="3965996"/>
                  <a:pt x="5931227" y="5925175"/>
                </a:cubicBezTo>
                <a:cubicBezTo>
                  <a:pt x="5901497" y="5928152"/>
                  <a:pt x="5871767" y="5928152"/>
                  <a:pt x="5842038" y="5928152"/>
                </a:cubicBezTo>
                <a:cubicBezTo>
                  <a:pt x="4483380" y="5928152"/>
                  <a:pt x="3231752" y="5463666"/>
                  <a:pt x="2241746" y="4683568"/>
                </a:cubicBezTo>
                <a:cubicBezTo>
                  <a:pt x="948495" y="3668249"/>
                  <a:pt x="95247" y="2114007"/>
                  <a:pt x="12003" y="360275"/>
                </a:cubicBezTo>
                <a:cubicBezTo>
                  <a:pt x="17949" y="238198"/>
                  <a:pt x="-8808" y="119099"/>
                  <a:pt x="30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98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585075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3113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464369" cy="68722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242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7554644" cy="68691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440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434003" cy="68756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562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545388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4609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524936" cy="68707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5802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497763" cy="68691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377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504141" cy="6877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8818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518400" cy="68707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8945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554788" cy="6877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822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ass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411407" y="2766590"/>
            <a:ext cx="1369187" cy="1372157"/>
          </a:xfrm>
          <a:custGeom>
            <a:avLst/>
            <a:gdLst>
              <a:gd name="connsiteX0" fmla="*/ 684594 w 1369187"/>
              <a:gd name="connsiteY0" fmla="*/ 0 h 1372157"/>
              <a:gd name="connsiteX1" fmla="*/ 1355280 w 1369187"/>
              <a:gd name="connsiteY1" fmla="*/ 547810 h 1372157"/>
              <a:gd name="connsiteX2" fmla="*/ 1369187 w 1369187"/>
              <a:gd name="connsiteY2" fmla="*/ 686069 h 1372157"/>
              <a:gd name="connsiteX3" fmla="*/ 1369187 w 1369187"/>
              <a:gd name="connsiteY3" fmla="*/ 686089 h 1372157"/>
              <a:gd name="connsiteX4" fmla="*/ 1355280 w 1369187"/>
              <a:gd name="connsiteY4" fmla="*/ 824348 h 1372157"/>
              <a:gd name="connsiteX5" fmla="*/ 822564 w 1369187"/>
              <a:gd name="connsiteY5" fmla="*/ 1358219 h 1372157"/>
              <a:gd name="connsiteX6" fmla="*/ 684604 w 1369187"/>
              <a:gd name="connsiteY6" fmla="*/ 1372157 h 1372157"/>
              <a:gd name="connsiteX7" fmla="*/ 684585 w 1369187"/>
              <a:gd name="connsiteY7" fmla="*/ 1372157 h 1372157"/>
              <a:gd name="connsiteX8" fmla="*/ 546625 w 1369187"/>
              <a:gd name="connsiteY8" fmla="*/ 1358219 h 1372157"/>
              <a:gd name="connsiteX9" fmla="*/ 0 w 1369187"/>
              <a:gd name="connsiteY9" fmla="*/ 686079 h 1372157"/>
              <a:gd name="connsiteX10" fmla="*/ 684594 w 1369187"/>
              <a:gd name="connsiteY10" fmla="*/ 0 h 1372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9187" h="1372157">
                <a:moveTo>
                  <a:pt x="684594" y="0"/>
                </a:moveTo>
                <a:cubicBezTo>
                  <a:pt x="1015424" y="0"/>
                  <a:pt x="1291444" y="235176"/>
                  <a:pt x="1355280" y="547810"/>
                </a:cubicBezTo>
                <a:lnTo>
                  <a:pt x="1369187" y="686069"/>
                </a:lnTo>
                <a:lnTo>
                  <a:pt x="1369187" y="686089"/>
                </a:lnTo>
                <a:lnTo>
                  <a:pt x="1355280" y="824348"/>
                </a:lnTo>
                <a:cubicBezTo>
                  <a:pt x="1300563" y="1092321"/>
                  <a:pt x="1089956" y="1303384"/>
                  <a:pt x="822564" y="1358219"/>
                </a:cubicBezTo>
                <a:lnTo>
                  <a:pt x="684604" y="1372157"/>
                </a:lnTo>
                <a:lnTo>
                  <a:pt x="684585" y="1372157"/>
                </a:lnTo>
                <a:lnTo>
                  <a:pt x="546625" y="1358219"/>
                </a:lnTo>
                <a:cubicBezTo>
                  <a:pt x="234667" y="1294245"/>
                  <a:pt x="0" y="1017626"/>
                  <a:pt x="0" y="686079"/>
                </a:cubicBezTo>
                <a:cubicBezTo>
                  <a:pt x="0" y="307168"/>
                  <a:pt x="306503" y="0"/>
                  <a:pt x="6845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761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464425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2648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500938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992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613650" cy="6877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179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ection Pag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49935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0858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40425" cy="6877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800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19676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464550" y="0"/>
            <a:ext cx="3724275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826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257925" y="0"/>
            <a:ext cx="5934075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8707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466138" y="0"/>
            <a:ext cx="37258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9571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32488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990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467725" y="0"/>
            <a:ext cx="3724275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42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assage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073143" y="1452348"/>
            <a:ext cx="3240310" cy="3947180"/>
          </a:xfrm>
          <a:custGeom>
            <a:avLst/>
            <a:gdLst>
              <a:gd name="connsiteX0" fmla="*/ 0 w 3240310"/>
              <a:gd name="connsiteY0" fmla="*/ 0 h 3947180"/>
              <a:gd name="connsiteX1" fmla="*/ 3240310 w 3240310"/>
              <a:gd name="connsiteY1" fmla="*/ 0 h 3947180"/>
              <a:gd name="connsiteX2" fmla="*/ 3240310 w 3240310"/>
              <a:gd name="connsiteY2" fmla="*/ 3947180 h 3947180"/>
              <a:gd name="connsiteX3" fmla="*/ 0 w 3240310"/>
              <a:gd name="connsiteY3" fmla="*/ 3947180 h 394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310" h="3947180">
                <a:moveTo>
                  <a:pt x="0" y="0"/>
                </a:moveTo>
                <a:lnTo>
                  <a:pt x="3240310" y="0"/>
                </a:lnTo>
                <a:lnTo>
                  <a:pt x="3240310" y="3947180"/>
                </a:lnTo>
                <a:lnTo>
                  <a:pt x="0" y="39471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179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35663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2091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466138" y="0"/>
            <a:ext cx="3725862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485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264275" y="0"/>
            <a:ext cx="5927725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2858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466138" y="0"/>
            <a:ext cx="3725862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004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689600" y="0"/>
            <a:ext cx="65024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6335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257925" y="0"/>
            <a:ext cx="5934075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62762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466138" y="0"/>
            <a:ext cx="3725862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8965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32488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504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467725" y="0"/>
            <a:ext cx="3724275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600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356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9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77311"/>
          </a:xfrm>
          <a:custGeom>
            <a:avLst/>
            <a:gdLst>
              <a:gd name="connsiteX0" fmla="*/ 0 w 12192000"/>
              <a:gd name="connsiteY0" fmla="*/ 0 h 6877311"/>
              <a:gd name="connsiteX1" fmla="*/ 12192000 w 12192000"/>
              <a:gd name="connsiteY1" fmla="*/ 0 h 6877311"/>
              <a:gd name="connsiteX2" fmla="*/ 12192000 w 12192000"/>
              <a:gd name="connsiteY2" fmla="*/ 6877311 h 6877311"/>
              <a:gd name="connsiteX3" fmla="*/ 0 w 12192000"/>
              <a:gd name="connsiteY3" fmla="*/ 6877311 h 687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77311">
                <a:moveTo>
                  <a:pt x="0" y="0"/>
                </a:moveTo>
                <a:lnTo>
                  <a:pt x="12192000" y="0"/>
                </a:lnTo>
                <a:lnTo>
                  <a:pt x="12192000" y="6877311"/>
                </a:lnTo>
                <a:lnTo>
                  <a:pt x="0" y="6877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7997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464550" y="0"/>
            <a:ext cx="3724275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2868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257925" y="0"/>
            <a:ext cx="5934075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213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256338" y="0"/>
            <a:ext cx="5935662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919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y Pag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689600" y="0"/>
            <a:ext cx="6499225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159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e Table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2751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e Table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166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6804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7464424" cy="68754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9079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23217" y="1233488"/>
            <a:ext cx="3353988" cy="4660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0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419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8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44499" y="4616923"/>
            <a:ext cx="5457443" cy="1636490"/>
          </a:xfrm>
          <a:custGeom>
            <a:avLst/>
            <a:gdLst>
              <a:gd name="connsiteX0" fmla="*/ 0 w 5457443"/>
              <a:gd name="connsiteY0" fmla="*/ 0 h 1636490"/>
              <a:gd name="connsiteX1" fmla="*/ 5457443 w 5457443"/>
              <a:gd name="connsiteY1" fmla="*/ 0 h 1636490"/>
              <a:gd name="connsiteX2" fmla="*/ 5457443 w 5457443"/>
              <a:gd name="connsiteY2" fmla="*/ 1636490 h 1636490"/>
              <a:gd name="connsiteX3" fmla="*/ 0 w 5457443"/>
              <a:gd name="connsiteY3" fmla="*/ 1636490 h 163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7443" h="1636490">
                <a:moveTo>
                  <a:pt x="0" y="0"/>
                </a:moveTo>
                <a:lnTo>
                  <a:pt x="5457443" y="0"/>
                </a:lnTo>
                <a:lnTo>
                  <a:pt x="5457443" y="1636490"/>
                </a:lnTo>
                <a:lnTo>
                  <a:pt x="0" y="16364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44499" y="2217133"/>
            <a:ext cx="5457443" cy="1637976"/>
          </a:xfrm>
          <a:custGeom>
            <a:avLst/>
            <a:gdLst>
              <a:gd name="connsiteX0" fmla="*/ 0 w 5457443"/>
              <a:gd name="connsiteY0" fmla="*/ 0 h 1637976"/>
              <a:gd name="connsiteX1" fmla="*/ 5457443 w 5457443"/>
              <a:gd name="connsiteY1" fmla="*/ 0 h 1637976"/>
              <a:gd name="connsiteX2" fmla="*/ 5457443 w 5457443"/>
              <a:gd name="connsiteY2" fmla="*/ 1637976 h 1637976"/>
              <a:gd name="connsiteX3" fmla="*/ 0 w 5457443"/>
              <a:gd name="connsiteY3" fmla="*/ 1637976 h 163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7443" h="1637976">
                <a:moveTo>
                  <a:pt x="0" y="0"/>
                </a:moveTo>
                <a:lnTo>
                  <a:pt x="5457443" y="0"/>
                </a:lnTo>
                <a:lnTo>
                  <a:pt x="5457443" y="1637976"/>
                </a:lnTo>
                <a:lnTo>
                  <a:pt x="0" y="16379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6089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0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243921" y="1300877"/>
            <a:ext cx="2603235" cy="2258712"/>
          </a:xfrm>
          <a:custGeom>
            <a:avLst/>
            <a:gdLst>
              <a:gd name="connsiteX0" fmla="*/ 1300875 w 2603235"/>
              <a:gd name="connsiteY0" fmla="*/ 0 h 2258712"/>
              <a:gd name="connsiteX1" fmla="*/ 2603235 w 2603235"/>
              <a:gd name="connsiteY1" fmla="*/ 2258712 h 2258712"/>
              <a:gd name="connsiteX2" fmla="*/ 0 w 2603235"/>
              <a:gd name="connsiteY2" fmla="*/ 2258712 h 225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235" h="2258712">
                <a:moveTo>
                  <a:pt x="1300875" y="0"/>
                </a:moveTo>
                <a:lnTo>
                  <a:pt x="2603235" y="2258712"/>
                </a:lnTo>
                <a:lnTo>
                  <a:pt x="0" y="22587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138164" y="-23758"/>
            <a:ext cx="4055049" cy="3535829"/>
          </a:xfrm>
          <a:custGeom>
            <a:avLst/>
            <a:gdLst>
              <a:gd name="connsiteX0" fmla="*/ 0 w 4055049"/>
              <a:gd name="connsiteY0" fmla="*/ 0 h 3535829"/>
              <a:gd name="connsiteX1" fmla="*/ 4055049 w 4055049"/>
              <a:gd name="connsiteY1" fmla="*/ 0 h 3535829"/>
              <a:gd name="connsiteX2" fmla="*/ 4055049 w 4055049"/>
              <a:gd name="connsiteY2" fmla="*/ 930 h 3535829"/>
              <a:gd name="connsiteX3" fmla="*/ 2018140 w 4055049"/>
              <a:gd name="connsiteY3" fmla="*/ 3535829 h 353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5049" h="3535829">
                <a:moveTo>
                  <a:pt x="0" y="0"/>
                </a:moveTo>
                <a:lnTo>
                  <a:pt x="4055049" y="0"/>
                </a:lnTo>
                <a:lnTo>
                  <a:pt x="4055049" y="930"/>
                </a:lnTo>
                <a:lnTo>
                  <a:pt x="2018140" y="35358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631239" y="1277117"/>
            <a:ext cx="2604411" cy="2258713"/>
          </a:xfrm>
          <a:custGeom>
            <a:avLst/>
            <a:gdLst>
              <a:gd name="connsiteX0" fmla="*/ 0 w 2604411"/>
              <a:gd name="connsiteY0" fmla="*/ 0 h 2258713"/>
              <a:gd name="connsiteX1" fmla="*/ 2604411 w 2604411"/>
              <a:gd name="connsiteY1" fmla="*/ 0 h 2258713"/>
              <a:gd name="connsiteX2" fmla="*/ 1302050 w 2604411"/>
              <a:gd name="connsiteY2" fmla="*/ 2258713 h 2258713"/>
              <a:gd name="connsiteX3" fmla="*/ 0 w 2604411"/>
              <a:gd name="connsiteY3" fmla="*/ 540 h 225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4411" h="2258713">
                <a:moveTo>
                  <a:pt x="0" y="0"/>
                </a:moveTo>
                <a:lnTo>
                  <a:pt x="2604411" y="0"/>
                </a:lnTo>
                <a:lnTo>
                  <a:pt x="1302050" y="2258713"/>
                </a:lnTo>
                <a:lnTo>
                  <a:pt x="0" y="5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5855430" y="3654632"/>
            <a:ext cx="2603237" cy="2260198"/>
          </a:xfrm>
          <a:custGeom>
            <a:avLst/>
            <a:gdLst>
              <a:gd name="connsiteX0" fmla="*/ 1300876 w 2603237"/>
              <a:gd name="connsiteY0" fmla="*/ 0 h 2260198"/>
              <a:gd name="connsiteX1" fmla="*/ 2603237 w 2603237"/>
              <a:gd name="connsiteY1" fmla="*/ 2260198 h 2260198"/>
              <a:gd name="connsiteX2" fmla="*/ 0 w 2603237"/>
              <a:gd name="connsiteY2" fmla="*/ 2260198 h 226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237" h="2260198">
                <a:moveTo>
                  <a:pt x="1300876" y="0"/>
                </a:moveTo>
                <a:lnTo>
                  <a:pt x="2603237" y="2260198"/>
                </a:lnTo>
                <a:lnTo>
                  <a:pt x="0" y="22601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7243921" y="3654632"/>
            <a:ext cx="2603237" cy="2260198"/>
          </a:xfrm>
          <a:custGeom>
            <a:avLst/>
            <a:gdLst>
              <a:gd name="connsiteX0" fmla="*/ 0 w 2603237"/>
              <a:gd name="connsiteY0" fmla="*/ 0 h 2260198"/>
              <a:gd name="connsiteX1" fmla="*/ 2603237 w 2603237"/>
              <a:gd name="connsiteY1" fmla="*/ 0 h 2260198"/>
              <a:gd name="connsiteX2" fmla="*/ 1300876 w 2603237"/>
              <a:gd name="connsiteY2" fmla="*/ 2260198 h 226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237" h="2260198">
                <a:moveTo>
                  <a:pt x="0" y="0"/>
                </a:moveTo>
                <a:lnTo>
                  <a:pt x="2603237" y="0"/>
                </a:lnTo>
                <a:lnTo>
                  <a:pt x="1300876" y="22601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8099391" y="3678393"/>
            <a:ext cx="3679675" cy="3197071"/>
          </a:xfrm>
          <a:custGeom>
            <a:avLst/>
            <a:gdLst>
              <a:gd name="connsiteX0" fmla="*/ 1833897 w 3679675"/>
              <a:gd name="connsiteY0" fmla="*/ 0 h 3197071"/>
              <a:gd name="connsiteX1" fmla="*/ 3679675 w 3679675"/>
              <a:gd name="connsiteY1" fmla="*/ 3197071 h 3197071"/>
              <a:gd name="connsiteX2" fmla="*/ 0 w 3679675"/>
              <a:gd name="connsiteY2" fmla="*/ 3197071 h 319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79675" h="3197071">
                <a:moveTo>
                  <a:pt x="1833897" y="0"/>
                </a:moveTo>
                <a:lnTo>
                  <a:pt x="3679675" y="3197071"/>
                </a:lnTo>
                <a:lnTo>
                  <a:pt x="0" y="31970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0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8342832" y="0"/>
            <a:ext cx="3837287" cy="3327926"/>
          </a:xfrm>
          <a:custGeom>
            <a:avLst/>
            <a:gdLst>
              <a:gd name="connsiteX0" fmla="*/ 0 w 3837287"/>
              <a:gd name="connsiteY0" fmla="*/ 0 h 3327926"/>
              <a:gd name="connsiteX1" fmla="*/ 3837287 w 3837287"/>
              <a:gd name="connsiteY1" fmla="*/ 0 h 3327926"/>
              <a:gd name="connsiteX2" fmla="*/ 1920128 w 3837287"/>
              <a:gd name="connsiteY2" fmla="*/ 3327926 h 332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87" h="3327926">
                <a:moveTo>
                  <a:pt x="0" y="0"/>
                </a:moveTo>
                <a:lnTo>
                  <a:pt x="3837287" y="0"/>
                </a:lnTo>
                <a:lnTo>
                  <a:pt x="1920128" y="33279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297963" y="35640"/>
            <a:ext cx="3837287" cy="3327926"/>
          </a:xfrm>
          <a:custGeom>
            <a:avLst/>
            <a:gdLst>
              <a:gd name="connsiteX0" fmla="*/ 1920129 w 3837287"/>
              <a:gd name="connsiteY0" fmla="*/ 0 h 3327926"/>
              <a:gd name="connsiteX1" fmla="*/ 3837287 w 3837287"/>
              <a:gd name="connsiteY1" fmla="*/ 3327926 h 3327926"/>
              <a:gd name="connsiteX2" fmla="*/ 0 w 3837287"/>
              <a:gd name="connsiteY2" fmla="*/ 3327926 h 332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87" h="3327926">
                <a:moveTo>
                  <a:pt x="1920129" y="0"/>
                </a:moveTo>
                <a:lnTo>
                  <a:pt x="3837287" y="3327926"/>
                </a:lnTo>
                <a:lnTo>
                  <a:pt x="0" y="33279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298225" y="3503613"/>
            <a:ext cx="3836762" cy="3327400"/>
          </a:xfrm>
          <a:custGeom>
            <a:avLst/>
            <a:gdLst>
              <a:gd name="connsiteX0" fmla="*/ 0 w 3836762"/>
              <a:gd name="connsiteY0" fmla="*/ 0 h 3327400"/>
              <a:gd name="connsiteX1" fmla="*/ 3836762 w 3836762"/>
              <a:gd name="connsiteY1" fmla="*/ 0 h 3327400"/>
              <a:gd name="connsiteX2" fmla="*/ 1919907 w 3836762"/>
              <a:gd name="connsiteY2" fmla="*/ 3327400 h 3327400"/>
              <a:gd name="connsiteX3" fmla="*/ 1919825 w 3836762"/>
              <a:gd name="connsiteY3" fmla="*/ 3327400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6762" h="3327400">
                <a:moveTo>
                  <a:pt x="0" y="0"/>
                </a:moveTo>
                <a:lnTo>
                  <a:pt x="3836762" y="0"/>
                </a:lnTo>
                <a:lnTo>
                  <a:pt x="1919907" y="3327400"/>
                </a:lnTo>
                <a:lnTo>
                  <a:pt x="1919825" y="3327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53092" y="3544739"/>
            <a:ext cx="3837287" cy="3330896"/>
          </a:xfrm>
          <a:custGeom>
            <a:avLst/>
            <a:gdLst>
              <a:gd name="connsiteX0" fmla="*/ 1920129 w 3837287"/>
              <a:gd name="connsiteY0" fmla="*/ 0 h 3330896"/>
              <a:gd name="connsiteX1" fmla="*/ 3837287 w 3837287"/>
              <a:gd name="connsiteY1" fmla="*/ 3330896 h 3330896"/>
              <a:gd name="connsiteX2" fmla="*/ 0 w 3837287"/>
              <a:gd name="connsiteY2" fmla="*/ 3330896 h 333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87" h="3330896">
                <a:moveTo>
                  <a:pt x="1920129" y="0"/>
                </a:moveTo>
                <a:lnTo>
                  <a:pt x="3837287" y="3330896"/>
                </a:lnTo>
                <a:lnTo>
                  <a:pt x="0" y="33308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2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462084" y="586727"/>
            <a:ext cx="3223005" cy="2795485"/>
          </a:xfrm>
          <a:custGeom>
            <a:avLst/>
            <a:gdLst>
              <a:gd name="connsiteX0" fmla="*/ 1611638 w 3223005"/>
              <a:gd name="connsiteY0" fmla="*/ 0 h 2795485"/>
              <a:gd name="connsiteX1" fmla="*/ 3223005 w 3223005"/>
              <a:gd name="connsiteY1" fmla="*/ 2795017 h 2795485"/>
              <a:gd name="connsiteX2" fmla="*/ 3223005 w 3223005"/>
              <a:gd name="connsiteY2" fmla="*/ 2795485 h 2795485"/>
              <a:gd name="connsiteX3" fmla="*/ 0 w 3223005"/>
              <a:gd name="connsiteY3" fmla="*/ 2795485 h 279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3005" h="2795485">
                <a:moveTo>
                  <a:pt x="1611638" y="0"/>
                </a:moveTo>
                <a:lnTo>
                  <a:pt x="3223005" y="2795017"/>
                </a:lnTo>
                <a:lnTo>
                  <a:pt x="3223005" y="2795485"/>
                </a:lnTo>
                <a:lnTo>
                  <a:pt x="0" y="27954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177697" y="557019"/>
            <a:ext cx="3226245" cy="2795485"/>
          </a:xfrm>
          <a:custGeom>
            <a:avLst/>
            <a:gdLst>
              <a:gd name="connsiteX0" fmla="*/ 0 w 3226245"/>
              <a:gd name="connsiteY0" fmla="*/ 0 h 2795485"/>
              <a:gd name="connsiteX1" fmla="*/ 3226245 w 3226245"/>
              <a:gd name="connsiteY1" fmla="*/ 0 h 2795485"/>
              <a:gd name="connsiteX2" fmla="*/ 1611637 w 3226245"/>
              <a:gd name="connsiteY2" fmla="*/ 2795485 h 279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6245" h="2795485">
                <a:moveTo>
                  <a:pt x="0" y="0"/>
                </a:moveTo>
                <a:lnTo>
                  <a:pt x="3226245" y="0"/>
                </a:lnTo>
                <a:lnTo>
                  <a:pt x="1611637" y="27954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62533" y="3498850"/>
            <a:ext cx="3222376" cy="2794705"/>
          </a:xfrm>
          <a:custGeom>
            <a:avLst/>
            <a:gdLst>
              <a:gd name="connsiteX0" fmla="*/ 0 w 3222376"/>
              <a:gd name="connsiteY0" fmla="*/ 0 h 2794705"/>
              <a:gd name="connsiteX1" fmla="*/ 3222376 w 3222376"/>
              <a:gd name="connsiteY1" fmla="*/ 0 h 2794705"/>
              <a:gd name="connsiteX2" fmla="*/ 1611188 w 3222376"/>
              <a:gd name="connsiteY2" fmla="*/ 2794705 h 279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2376" h="2794705">
                <a:moveTo>
                  <a:pt x="0" y="0"/>
                </a:moveTo>
                <a:lnTo>
                  <a:pt x="3222376" y="0"/>
                </a:lnTo>
                <a:lnTo>
                  <a:pt x="1611188" y="279470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743498" y="3527779"/>
            <a:ext cx="3223275" cy="2795485"/>
          </a:xfrm>
          <a:custGeom>
            <a:avLst/>
            <a:gdLst>
              <a:gd name="connsiteX0" fmla="*/ 1611638 w 3223275"/>
              <a:gd name="connsiteY0" fmla="*/ 0 h 2795485"/>
              <a:gd name="connsiteX1" fmla="*/ 3223275 w 3223275"/>
              <a:gd name="connsiteY1" fmla="*/ 2795485 h 2795485"/>
              <a:gd name="connsiteX2" fmla="*/ 0 w 3223275"/>
              <a:gd name="connsiteY2" fmla="*/ 2795485 h 279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3275" h="2795485">
                <a:moveTo>
                  <a:pt x="1611638" y="0"/>
                </a:moveTo>
                <a:lnTo>
                  <a:pt x="3223275" y="2795485"/>
                </a:lnTo>
                <a:lnTo>
                  <a:pt x="0" y="27954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73721" y="2971"/>
            <a:ext cx="6118281" cy="6874339"/>
          </a:xfrm>
          <a:custGeom>
            <a:avLst/>
            <a:gdLst>
              <a:gd name="connsiteX0" fmla="*/ 3962994 w 6118281"/>
              <a:gd name="connsiteY0" fmla="*/ 0 h 6874339"/>
              <a:gd name="connsiteX1" fmla="*/ 6118281 w 6118281"/>
              <a:gd name="connsiteY1" fmla="*/ 0 h 6874339"/>
              <a:gd name="connsiteX2" fmla="*/ 6118281 w 6118281"/>
              <a:gd name="connsiteY2" fmla="*/ 6874339 h 6874339"/>
              <a:gd name="connsiteX3" fmla="*/ 0 w 6118281"/>
              <a:gd name="connsiteY3" fmla="*/ 6874339 h 687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81" h="6874339">
                <a:moveTo>
                  <a:pt x="3962994" y="0"/>
                </a:moveTo>
                <a:lnTo>
                  <a:pt x="6118281" y="0"/>
                </a:lnTo>
                <a:lnTo>
                  <a:pt x="6118281" y="6874339"/>
                </a:lnTo>
                <a:lnTo>
                  <a:pt x="0" y="687433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319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877476" y="574703"/>
            <a:ext cx="2133174" cy="1854172"/>
          </a:xfrm>
          <a:custGeom>
            <a:avLst/>
            <a:gdLst>
              <a:gd name="connsiteX0" fmla="*/ 1067374 w 2133174"/>
              <a:gd name="connsiteY0" fmla="*/ 0 h 1854172"/>
              <a:gd name="connsiteX1" fmla="*/ 2133174 w 2133174"/>
              <a:gd name="connsiteY1" fmla="*/ 1854017 h 1854172"/>
              <a:gd name="connsiteX2" fmla="*/ 2133174 w 2133174"/>
              <a:gd name="connsiteY2" fmla="*/ 1854172 h 1854172"/>
              <a:gd name="connsiteX3" fmla="*/ 0 w 2133174"/>
              <a:gd name="connsiteY3" fmla="*/ 1854172 h 185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174" h="1854172">
                <a:moveTo>
                  <a:pt x="1067374" y="0"/>
                </a:moveTo>
                <a:lnTo>
                  <a:pt x="2133174" y="1854017"/>
                </a:lnTo>
                <a:lnTo>
                  <a:pt x="2133174" y="1854172"/>
                </a:lnTo>
                <a:lnTo>
                  <a:pt x="0" y="18541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016876" y="2524532"/>
            <a:ext cx="2133227" cy="1853303"/>
          </a:xfrm>
          <a:custGeom>
            <a:avLst/>
            <a:gdLst>
              <a:gd name="connsiteX0" fmla="*/ 1065499 w 2133227"/>
              <a:gd name="connsiteY0" fmla="*/ 0 h 1853303"/>
              <a:gd name="connsiteX1" fmla="*/ 2133227 w 2133227"/>
              <a:gd name="connsiteY1" fmla="*/ 1853303 h 1853303"/>
              <a:gd name="connsiteX2" fmla="*/ 0 w 2133227"/>
              <a:gd name="connsiteY2" fmla="*/ 1853303 h 1853303"/>
              <a:gd name="connsiteX3" fmla="*/ 0 w 2133227"/>
              <a:gd name="connsiteY3" fmla="*/ 1852008 h 185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227" h="1853303">
                <a:moveTo>
                  <a:pt x="1065499" y="0"/>
                </a:moveTo>
                <a:lnTo>
                  <a:pt x="2133227" y="1853303"/>
                </a:lnTo>
                <a:lnTo>
                  <a:pt x="0" y="1853303"/>
                </a:lnTo>
                <a:lnTo>
                  <a:pt x="0" y="185200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8016875" y="557214"/>
            <a:ext cx="2133036" cy="1851487"/>
          </a:xfrm>
          <a:custGeom>
            <a:avLst/>
            <a:gdLst>
              <a:gd name="connsiteX0" fmla="*/ 0 w 2133036"/>
              <a:gd name="connsiteY0" fmla="*/ 0 h 1851487"/>
              <a:gd name="connsiteX1" fmla="*/ 2133036 w 2133036"/>
              <a:gd name="connsiteY1" fmla="*/ 0 h 1851487"/>
              <a:gd name="connsiteX2" fmla="*/ 1065499 w 2133036"/>
              <a:gd name="connsiteY2" fmla="*/ 1851487 h 1851487"/>
              <a:gd name="connsiteX3" fmla="*/ 0 w 2133036"/>
              <a:gd name="connsiteY3" fmla="*/ 963 h 185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036" h="1851487">
                <a:moveTo>
                  <a:pt x="0" y="0"/>
                </a:moveTo>
                <a:lnTo>
                  <a:pt x="2133036" y="0"/>
                </a:lnTo>
                <a:lnTo>
                  <a:pt x="1065499" y="1851487"/>
                </a:lnTo>
                <a:lnTo>
                  <a:pt x="0" y="9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737225" y="2524532"/>
            <a:ext cx="2136344" cy="1853303"/>
          </a:xfrm>
          <a:custGeom>
            <a:avLst/>
            <a:gdLst>
              <a:gd name="connsiteX0" fmla="*/ 1068616 w 2136344"/>
              <a:gd name="connsiteY0" fmla="*/ 0 h 1853303"/>
              <a:gd name="connsiteX1" fmla="*/ 2136344 w 2136344"/>
              <a:gd name="connsiteY1" fmla="*/ 1853303 h 1853303"/>
              <a:gd name="connsiteX2" fmla="*/ 0 w 2136344"/>
              <a:gd name="connsiteY2" fmla="*/ 1853303 h 1853303"/>
              <a:gd name="connsiteX3" fmla="*/ 0 w 2136344"/>
              <a:gd name="connsiteY3" fmla="*/ 1852267 h 185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6344" h="1853303">
                <a:moveTo>
                  <a:pt x="1068616" y="0"/>
                </a:moveTo>
                <a:lnTo>
                  <a:pt x="2136344" y="1853303"/>
                </a:lnTo>
                <a:lnTo>
                  <a:pt x="0" y="1853303"/>
                </a:lnTo>
                <a:lnTo>
                  <a:pt x="0" y="18522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9155139" y="2506712"/>
            <a:ext cx="2133972" cy="1850333"/>
          </a:xfrm>
          <a:custGeom>
            <a:avLst/>
            <a:gdLst>
              <a:gd name="connsiteX0" fmla="*/ 0 w 2133972"/>
              <a:gd name="connsiteY0" fmla="*/ 0 h 1850333"/>
              <a:gd name="connsiteX1" fmla="*/ 2133972 w 2133972"/>
              <a:gd name="connsiteY1" fmla="*/ 0 h 1850333"/>
              <a:gd name="connsiteX2" fmla="*/ 1066243 w 2133972"/>
              <a:gd name="connsiteY2" fmla="*/ 1850333 h 185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972" h="1850333">
                <a:moveTo>
                  <a:pt x="0" y="0"/>
                </a:moveTo>
                <a:lnTo>
                  <a:pt x="2133972" y="0"/>
                </a:lnTo>
                <a:lnTo>
                  <a:pt x="1066243" y="185033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6877121" y="4472876"/>
            <a:ext cx="2133972" cy="1854788"/>
          </a:xfrm>
          <a:custGeom>
            <a:avLst/>
            <a:gdLst>
              <a:gd name="connsiteX0" fmla="*/ 1067729 w 2133972"/>
              <a:gd name="connsiteY0" fmla="*/ 0 h 1854788"/>
              <a:gd name="connsiteX1" fmla="*/ 2133972 w 2133972"/>
              <a:gd name="connsiteY1" fmla="*/ 1854788 h 1854788"/>
              <a:gd name="connsiteX2" fmla="*/ 0 w 2133972"/>
              <a:gd name="connsiteY2" fmla="*/ 1854788 h 185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972" h="1854788">
                <a:moveTo>
                  <a:pt x="1067729" y="0"/>
                </a:moveTo>
                <a:lnTo>
                  <a:pt x="2133972" y="1854788"/>
                </a:lnTo>
                <a:lnTo>
                  <a:pt x="0" y="18547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6877121" y="2506712"/>
            <a:ext cx="2133972" cy="1850333"/>
          </a:xfrm>
          <a:custGeom>
            <a:avLst/>
            <a:gdLst>
              <a:gd name="connsiteX0" fmla="*/ 0 w 2133972"/>
              <a:gd name="connsiteY0" fmla="*/ 0 h 1850333"/>
              <a:gd name="connsiteX1" fmla="*/ 2133972 w 2133972"/>
              <a:gd name="connsiteY1" fmla="*/ 0 h 1850333"/>
              <a:gd name="connsiteX2" fmla="*/ 1067729 w 2133972"/>
              <a:gd name="connsiteY2" fmla="*/ 1850333 h 185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972" h="1850333">
                <a:moveTo>
                  <a:pt x="0" y="0"/>
                </a:moveTo>
                <a:lnTo>
                  <a:pt x="2133972" y="0"/>
                </a:lnTo>
                <a:lnTo>
                  <a:pt x="1067729" y="185033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7"/>
          </p:nvPr>
        </p:nvSpPr>
        <p:spPr>
          <a:xfrm>
            <a:off x="8016875" y="4455056"/>
            <a:ext cx="2133227" cy="1851818"/>
          </a:xfrm>
          <a:custGeom>
            <a:avLst/>
            <a:gdLst>
              <a:gd name="connsiteX0" fmla="*/ 0 w 2133227"/>
              <a:gd name="connsiteY0" fmla="*/ 0 h 1851818"/>
              <a:gd name="connsiteX1" fmla="*/ 2133227 w 2133227"/>
              <a:gd name="connsiteY1" fmla="*/ 0 h 1851818"/>
              <a:gd name="connsiteX2" fmla="*/ 1065499 w 2133227"/>
              <a:gd name="connsiteY2" fmla="*/ 1851818 h 1851818"/>
              <a:gd name="connsiteX3" fmla="*/ 0 w 2133227"/>
              <a:gd name="connsiteY3" fmla="*/ 1294 h 185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227" h="1851818">
                <a:moveTo>
                  <a:pt x="0" y="0"/>
                </a:moveTo>
                <a:lnTo>
                  <a:pt x="2133227" y="0"/>
                </a:lnTo>
                <a:lnTo>
                  <a:pt x="1065499" y="1851818"/>
                </a:lnTo>
                <a:lnTo>
                  <a:pt x="0" y="129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5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01675" y="1024664"/>
            <a:ext cx="2389395" cy="2392365"/>
          </a:xfrm>
          <a:custGeom>
            <a:avLst/>
            <a:gdLst>
              <a:gd name="connsiteX0" fmla="*/ 1194698 w 2389395"/>
              <a:gd name="connsiteY0" fmla="*/ 0 h 2392365"/>
              <a:gd name="connsiteX1" fmla="*/ 2389395 w 2389395"/>
              <a:gd name="connsiteY1" fmla="*/ 1196183 h 2392365"/>
              <a:gd name="connsiteX2" fmla="*/ 2386423 w 2389395"/>
              <a:gd name="connsiteY2" fmla="*/ 2386414 h 2392365"/>
              <a:gd name="connsiteX3" fmla="*/ 1194698 w 2389395"/>
              <a:gd name="connsiteY3" fmla="*/ 2392365 h 2392365"/>
              <a:gd name="connsiteX4" fmla="*/ 0 w 2389395"/>
              <a:gd name="connsiteY4" fmla="*/ 1196183 h 2392365"/>
              <a:gd name="connsiteX5" fmla="*/ 1194698 w 2389395"/>
              <a:gd name="connsiteY5" fmla="*/ 0 h 239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9395" h="2392365">
                <a:moveTo>
                  <a:pt x="1194698" y="0"/>
                </a:moveTo>
                <a:cubicBezTo>
                  <a:pt x="1854456" y="0"/>
                  <a:pt x="2389395" y="535604"/>
                  <a:pt x="2389395" y="1196183"/>
                </a:cubicBezTo>
                <a:cubicBezTo>
                  <a:pt x="2389395" y="1196183"/>
                  <a:pt x="2389395" y="1196183"/>
                  <a:pt x="2386423" y="2386414"/>
                </a:cubicBezTo>
                <a:cubicBezTo>
                  <a:pt x="2386423" y="2386414"/>
                  <a:pt x="2386423" y="2386414"/>
                  <a:pt x="1194698" y="2392365"/>
                </a:cubicBezTo>
                <a:cubicBezTo>
                  <a:pt x="534939" y="2392365"/>
                  <a:pt x="0" y="1856761"/>
                  <a:pt x="0" y="1196183"/>
                </a:cubicBezTo>
                <a:cubicBezTo>
                  <a:pt x="0" y="535604"/>
                  <a:pt x="534939" y="0"/>
                  <a:pt x="11946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545263" y="1078124"/>
            <a:ext cx="2364849" cy="2365165"/>
          </a:xfrm>
          <a:custGeom>
            <a:avLst/>
            <a:gdLst>
              <a:gd name="connsiteX0" fmla="*/ 1182032 w 2364849"/>
              <a:gd name="connsiteY0" fmla="*/ 0 h 2365165"/>
              <a:gd name="connsiteX1" fmla="*/ 2364849 w 2364849"/>
              <a:gd name="connsiteY1" fmla="*/ 1184306 h 2365165"/>
              <a:gd name="connsiteX2" fmla="*/ 1303061 w 2364849"/>
              <a:gd name="connsiteY2" fmla="*/ 2359528 h 2365165"/>
              <a:gd name="connsiteX3" fmla="*/ 1191346 w 2364849"/>
              <a:gd name="connsiteY3" fmla="*/ 2365165 h 2365165"/>
              <a:gd name="connsiteX4" fmla="*/ 995204 w 2364849"/>
              <a:gd name="connsiteY4" fmla="*/ 2365165 h 2365165"/>
              <a:gd name="connsiteX5" fmla="*/ 973826 w 2364849"/>
              <a:gd name="connsiteY5" fmla="*/ 2365111 h 2365165"/>
              <a:gd name="connsiteX6" fmla="*/ 1524 w 2364849"/>
              <a:gd name="connsiteY6" fmla="*/ 2362665 h 2365165"/>
              <a:gd name="connsiteX7" fmla="*/ 0 w 2364849"/>
              <a:gd name="connsiteY7" fmla="*/ 2362661 h 2365165"/>
              <a:gd name="connsiteX8" fmla="*/ 0 w 2364849"/>
              <a:gd name="connsiteY8" fmla="*/ 1168692 h 2365165"/>
              <a:gd name="connsiteX9" fmla="*/ 5315 w 2364849"/>
              <a:gd name="connsiteY9" fmla="*/ 1063124 h 2365165"/>
              <a:gd name="connsiteX10" fmla="*/ 1182032 w 2364849"/>
              <a:gd name="connsiteY10" fmla="*/ 0 h 236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4849" h="2365165">
                <a:moveTo>
                  <a:pt x="1182032" y="0"/>
                </a:moveTo>
                <a:cubicBezTo>
                  <a:pt x="1835850" y="0"/>
                  <a:pt x="2364849" y="529664"/>
                  <a:pt x="2364849" y="1184306"/>
                </a:cubicBezTo>
                <a:cubicBezTo>
                  <a:pt x="2364849" y="1795242"/>
                  <a:pt x="1899908" y="2298951"/>
                  <a:pt x="1303061" y="2359528"/>
                </a:cubicBezTo>
                <a:lnTo>
                  <a:pt x="1191346" y="2365165"/>
                </a:lnTo>
                <a:lnTo>
                  <a:pt x="995204" y="2365165"/>
                </a:lnTo>
                <a:lnTo>
                  <a:pt x="973826" y="2365111"/>
                </a:lnTo>
                <a:cubicBezTo>
                  <a:pt x="129163" y="2362986"/>
                  <a:pt x="16541" y="2362703"/>
                  <a:pt x="1524" y="2362665"/>
                </a:cubicBezTo>
                <a:lnTo>
                  <a:pt x="0" y="2362661"/>
                </a:lnTo>
                <a:lnTo>
                  <a:pt x="0" y="1168692"/>
                </a:lnTo>
                <a:lnTo>
                  <a:pt x="5315" y="1063124"/>
                </a:lnTo>
                <a:cubicBezTo>
                  <a:pt x="65827" y="465525"/>
                  <a:pt x="569077" y="0"/>
                  <a:pt x="11820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962030" y="4036281"/>
            <a:ext cx="2000320" cy="2006260"/>
          </a:xfrm>
          <a:custGeom>
            <a:avLst/>
            <a:gdLst>
              <a:gd name="connsiteX0" fmla="*/ 998674 w 2000320"/>
              <a:gd name="connsiteY0" fmla="*/ 0 h 2006260"/>
              <a:gd name="connsiteX1" fmla="*/ 2000320 w 2000320"/>
              <a:gd name="connsiteY1" fmla="*/ 2977 h 2006260"/>
              <a:gd name="connsiteX2" fmla="*/ 2000320 w 2000320"/>
              <a:gd name="connsiteY2" fmla="*/ 1003130 h 2006260"/>
              <a:gd name="connsiteX3" fmla="*/ 998674 w 2000320"/>
              <a:gd name="connsiteY3" fmla="*/ 2006260 h 2006260"/>
              <a:gd name="connsiteX4" fmla="*/ 0 w 2000320"/>
              <a:gd name="connsiteY4" fmla="*/ 1003130 h 2006260"/>
              <a:gd name="connsiteX5" fmla="*/ 998674 w 2000320"/>
              <a:gd name="connsiteY5" fmla="*/ 0 h 200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0320" h="2006260">
                <a:moveTo>
                  <a:pt x="998674" y="0"/>
                </a:moveTo>
                <a:cubicBezTo>
                  <a:pt x="2000320" y="2977"/>
                  <a:pt x="2000320" y="2977"/>
                  <a:pt x="2000320" y="2977"/>
                </a:cubicBezTo>
                <a:cubicBezTo>
                  <a:pt x="2000320" y="1003130"/>
                  <a:pt x="2000320" y="1003130"/>
                  <a:pt x="2000320" y="1003130"/>
                </a:cubicBezTo>
                <a:cubicBezTo>
                  <a:pt x="2000320" y="1556787"/>
                  <a:pt x="1551511" y="2006260"/>
                  <a:pt x="998674" y="2006260"/>
                </a:cubicBezTo>
                <a:cubicBezTo>
                  <a:pt x="445837" y="2006260"/>
                  <a:pt x="0" y="1556787"/>
                  <a:pt x="0" y="1003130"/>
                </a:cubicBezTo>
                <a:cubicBezTo>
                  <a:pt x="0" y="449474"/>
                  <a:pt x="445837" y="0"/>
                  <a:pt x="99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440527" y="3962031"/>
            <a:ext cx="1412253" cy="1410767"/>
          </a:xfrm>
          <a:custGeom>
            <a:avLst/>
            <a:gdLst>
              <a:gd name="connsiteX0" fmla="*/ 0 w 1412253"/>
              <a:gd name="connsiteY0" fmla="*/ 0 h 1410767"/>
              <a:gd name="connsiteX1" fmla="*/ 704640 w 1412253"/>
              <a:gd name="connsiteY1" fmla="*/ 0 h 1410767"/>
              <a:gd name="connsiteX2" fmla="*/ 1412253 w 1412253"/>
              <a:gd name="connsiteY2" fmla="*/ 705384 h 1410767"/>
              <a:gd name="connsiteX3" fmla="*/ 704640 w 1412253"/>
              <a:gd name="connsiteY3" fmla="*/ 1410767 h 1410767"/>
              <a:gd name="connsiteX4" fmla="*/ 0 w 1412253"/>
              <a:gd name="connsiteY4" fmla="*/ 705384 h 1410767"/>
              <a:gd name="connsiteX5" fmla="*/ 0 w 1412253"/>
              <a:gd name="connsiteY5" fmla="*/ 0 h 141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2253" h="1410767">
                <a:moveTo>
                  <a:pt x="0" y="0"/>
                </a:moveTo>
                <a:cubicBezTo>
                  <a:pt x="0" y="0"/>
                  <a:pt x="0" y="0"/>
                  <a:pt x="704640" y="0"/>
                </a:cubicBezTo>
                <a:cubicBezTo>
                  <a:pt x="1094125" y="0"/>
                  <a:pt x="1412253" y="315488"/>
                  <a:pt x="1412253" y="705384"/>
                </a:cubicBezTo>
                <a:cubicBezTo>
                  <a:pt x="1412253" y="1095279"/>
                  <a:pt x="1094125" y="1410767"/>
                  <a:pt x="704640" y="1410767"/>
                </a:cubicBezTo>
                <a:cubicBezTo>
                  <a:pt x="315156" y="1410767"/>
                  <a:pt x="0" y="1095279"/>
                  <a:pt x="0" y="705384"/>
                </a:cubicBezTo>
                <a:cubicBezTo>
                  <a:pt x="0" y="705384"/>
                  <a:pt x="0" y="705384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6179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388281" y="1008574"/>
            <a:ext cx="1616094" cy="1869564"/>
          </a:xfrm>
          <a:custGeom>
            <a:avLst/>
            <a:gdLst>
              <a:gd name="connsiteX0" fmla="*/ 808047 w 1616094"/>
              <a:gd name="connsiteY0" fmla="*/ 0 h 1869564"/>
              <a:gd name="connsiteX1" fmla="*/ 1616094 w 1616094"/>
              <a:gd name="connsiteY1" fmla="*/ 467895 h 1869564"/>
              <a:gd name="connsiteX2" fmla="*/ 1616094 w 1616094"/>
              <a:gd name="connsiteY2" fmla="*/ 1402199 h 1869564"/>
              <a:gd name="connsiteX3" fmla="*/ 808963 w 1616094"/>
              <a:gd name="connsiteY3" fmla="*/ 1869564 h 1869564"/>
              <a:gd name="connsiteX4" fmla="*/ 807132 w 1616094"/>
              <a:gd name="connsiteY4" fmla="*/ 1869564 h 1869564"/>
              <a:gd name="connsiteX5" fmla="*/ 0 w 1616094"/>
              <a:gd name="connsiteY5" fmla="*/ 1402199 h 1869564"/>
              <a:gd name="connsiteX6" fmla="*/ 0 w 1616094"/>
              <a:gd name="connsiteY6" fmla="*/ 467895 h 186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6094" h="1869564">
                <a:moveTo>
                  <a:pt x="808047" y="0"/>
                </a:moveTo>
                <a:lnTo>
                  <a:pt x="1616094" y="467895"/>
                </a:lnTo>
                <a:lnTo>
                  <a:pt x="1616094" y="1402199"/>
                </a:lnTo>
                <a:lnTo>
                  <a:pt x="808963" y="1869564"/>
                </a:lnTo>
                <a:lnTo>
                  <a:pt x="807132" y="1869564"/>
                </a:lnTo>
                <a:lnTo>
                  <a:pt x="0" y="1402199"/>
                </a:lnTo>
                <a:lnTo>
                  <a:pt x="0" y="4678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9087556" y="1008574"/>
            <a:ext cx="1617579" cy="1870094"/>
          </a:xfrm>
          <a:custGeom>
            <a:avLst/>
            <a:gdLst>
              <a:gd name="connsiteX0" fmla="*/ 809532 w 1617579"/>
              <a:gd name="connsiteY0" fmla="*/ 0 h 1870094"/>
              <a:gd name="connsiteX1" fmla="*/ 1617579 w 1617579"/>
              <a:gd name="connsiteY1" fmla="*/ 467895 h 1870094"/>
              <a:gd name="connsiteX2" fmla="*/ 1617579 w 1617579"/>
              <a:gd name="connsiteY2" fmla="*/ 1402199 h 1870094"/>
              <a:gd name="connsiteX3" fmla="*/ 809532 w 1617579"/>
              <a:gd name="connsiteY3" fmla="*/ 1870094 h 1870094"/>
              <a:gd name="connsiteX4" fmla="*/ 0 w 1617579"/>
              <a:gd name="connsiteY4" fmla="*/ 1402199 h 1870094"/>
              <a:gd name="connsiteX5" fmla="*/ 0 w 1617579"/>
              <a:gd name="connsiteY5" fmla="*/ 467895 h 187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7579" h="1870094">
                <a:moveTo>
                  <a:pt x="809532" y="0"/>
                </a:moveTo>
                <a:lnTo>
                  <a:pt x="1617579" y="467895"/>
                </a:lnTo>
                <a:lnTo>
                  <a:pt x="1617579" y="1402199"/>
                </a:lnTo>
                <a:lnTo>
                  <a:pt x="809532" y="1870094"/>
                </a:lnTo>
                <a:lnTo>
                  <a:pt x="0" y="1402199"/>
                </a:lnTo>
                <a:lnTo>
                  <a:pt x="0" y="4678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525276" y="2486527"/>
            <a:ext cx="1617013" cy="1867987"/>
          </a:xfrm>
          <a:custGeom>
            <a:avLst/>
            <a:gdLst>
              <a:gd name="connsiteX0" fmla="*/ 809532 w 1617013"/>
              <a:gd name="connsiteY0" fmla="*/ 0 h 1867987"/>
              <a:gd name="connsiteX1" fmla="*/ 1617013 w 1617013"/>
              <a:gd name="connsiteY1" fmla="*/ 466083 h 1867987"/>
              <a:gd name="connsiteX2" fmla="*/ 1617013 w 1617013"/>
              <a:gd name="connsiteY2" fmla="*/ 1402526 h 1867987"/>
              <a:gd name="connsiteX3" fmla="*/ 810608 w 1617013"/>
              <a:gd name="connsiteY3" fmla="*/ 1867987 h 1867987"/>
              <a:gd name="connsiteX4" fmla="*/ 808454 w 1617013"/>
              <a:gd name="connsiteY4" fmla="*/ 1867987 h 1867987"/>
              <a:gd name="connsiteX5" fmla="*/ 0 w 1617013"/>
              <a:gd name="connsiteY5" fmla="*/ 1402199 h 1867987"/>
              <a:gd name="connsiteX6" fmla="*/ 0 w 1617013"/>
              <a:gd name="connsiteY6" fmla="*/ 466409 h 186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7013" h="1867987">
                <a:moveTo>
                  <a:pt x="809532" y="0"/>
                </a:moveTo>
                <a:lnTo>
                  <a:pt x="1617013" y="466083"/>
                </a:lnTo>
                <a:lnTo>
                  <a:pt x="1617013" y="1402526"/>
                </a:lnTo>
                <a:lnTo>
                  <a:pt x="810608" y="1867987"/>
                </a:lnTo>
                <a:lnTo>
                  <a:pt x="808454" y="1867987"/>
                </a:lnTo>
                <a:lnTo>
                  <a:pt x="0" y="1402199"/>
                </a:lnTo>
                <a:lnTo>
                  <a:pt x="0" y="466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8234947" y="2486526"/>
            <a:ext cx="1617078" cy="1867986"/>
          </a:xfrm>
          <a:custGeom>
            <a:avLst/>
            <a:gdLst>
              <a:gd name="connsiteX0" fmla="*/ 808047 w 1617078"/>
              <a:gd name="connsiteY0" fmla="*/ 0 h 1867986"/>
              <a:gd name="connsiteX1" fmla="*/ 1617078 w 1617078"/>
              <a:gd name="connsiteY1" fmla="*/ 466121 h 1867986"/>
              <a:gd name="connsiteX2" fmla="*/ 1617078 w 1617078"/>
              <a:gd name="connsiteY2" fmla="*/ 1402488 h 1867986"/>
              <a:gd name="connsiteX3" fmla="*/ 809127 w 1617078"/>
              <a:gd name="connsiteY3" fmla="*/ 1867986 h 1867986"/>
              <a:gd name="connsiteX4" fmla="*/ 806969 w 1617078"/>
              <a:gd name="connsiteY4" fmla="*/ 1867986 h 1867986"/>
              <a:gd name="connsiteX5" fmla="*/ 0 w 1617078"/>
              <a:gd name="connsiteY5" fmla="*/ 1402199 h 1867986"/>
              <a:gd name="connsiteX6" fmla="*/ 0 w 1617078"/>
              <a:gd name="connsiteY6" fmla="*/ 466409 h 186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7078" h="1867986">
                <a:moveTo>
                  <a:pt x="808047" y="0"/>
                </a:moveTo>
                <a:lnTo>
                  <a:pt x="1617078" y="466121"/>
                </a:lnTo>
                <a:lnTo>
                  <a:pt x="1617078" y="1402488"/>
                </a:lnTo>
                <a:lnTo>
                  <a:pt x="809127" y="1867986"/>
                </a:lnTo>
                <a:lnTo>
                  <a:pt x="806969" y="1867986"/>
                </a:lnTo>
                <a:lnTo>
                  <a:pt x="0" y="1402199"/>
                </a:lnTo>
                <a:lnTo>
                  <a:pt x="0" y="466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9936163" y="2486526"/>
            <a:ext cx="1620095" cy="1867987"/>
          </a:xfrm>
          <a:custGeom>
            <a:avLst/>
            <a:gdLst>
              <a:gd name="connsiteX0" fmla="*/ 807592 w 1620095"/>
              <a:gd name="connsiteY0" fmla="*/ 0 h 1867987"/>
              <a:gd name="connsiteX1" fmla="*/ 1620095 w 1620095"/>
              <a:gd name="connsiteY1" fmla="*/ 466409 h 1867987"/>
              <a:gd name="connsiteX2" fmla="*/ 1620095 w 1620095"/>
              <a:gd name="connsiteY2" fmla="*/ 1402199 h 1867987"/>
              <a:gd name="connsiteX3" fmla="*/ 808674 w 1620095"/>
              <a:gd name="connsiteY3" fmla="*/ 1867987 h 1867987"/>
              <a:gd name="connsiteX4" fmla="*/ 806516 w 1620095"/>
              <a:gd name="connsiteY4" fmla="*/ 1867987 h 1867987"/>
              <a:gd name="connsiteX5" fmla="*/ 0 w 1620095"/>
              <a:gd name="connsiteY5" fmla="*/ 1402462 h 1867987"/>
              <a:gd name="connsiteX6" fmla="*/ 0 w 1620095"/>
              <a:gd name="connsiteY6" fmla="*/ 466147 h 186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0095" h="1867987">
                <a:moveTo>
                  <a:pt x="807592" y="0"/>
                </a:moveTo>
                <a:lnTo>
                  <a:pt x="1620095" y="466409"/>
                </a:lnTo>
                <a:lnTo>
                  <a:pt x="1620095" y="1402199"/>
                </a:lnTo>
                <a:lnTo>
                  <a:pt x="808674" y="1867987"/>
                </a:lnTo>
                <a:lnTo>
                  <a:pt x="806516" y="1867987"/>
                </a:lnTo>
                <a:lnTo>
                  <a:pt x="0" y="1402462"/>
                </a:lnTo>
                <a:lnTo>
                  <a:pt x="0" y="46614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7388282" y="3981450"/>
            <a:ext cx="1616019" cy="1867978"/>
          </a:xfrm>
          <a:custGeom>
            <a:avLst/>
            <a:gdLst>
              <a:gd name="connsiteX0" fmla="*/ 806956 w 1616019"/>
              <a:gd name="connsiteY0" fmla="*/ 0 h 1867978"/>
              <a:gd name="connsiteX1" fmla="*/ 809139 w 1616019"/>
              <a:gd name="connsiteY1" fmla="*/ 0 h 1867978"/>
              <a:gd name="connsiteX2" fmla="*/ 1616019 w 1616019"/>
              <a:gd name="connsiteY2" fmla="*/ 465736 h 1867978"/>
              <a:gd name="connsiteX3" fmla="*/ 1616019 w 1616019"/>
              <a:gd name="connsiteY3" fmla="*/ 1401613 h 1867978"/>
              <a:gd name="connsiteX4" fmla="*/ 808047 w 1616019"/>
              <a:gd name="connsiteY4" fmla="*/ 1867978 h 1867978"/>
              <a:gd name="connsiteX5" fmla="*/ 0 w 1616019"/>
              <a:gd name="connsiteY5" fmla="*/ 1401569 h 1867978"/>
              <a:gd name="connsiteX6" fmla="*/ 0 w 1616019"/>
              <a:gd name="connsiteY6" fmla="*/ 465780 h 186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6019" h="1867978">
                <a:moveTo>
                  <a:pt x="806956" y="0"/>
                </a:moveTo>
                <a:lnTo>
                  <a:pt x="809139" y="0"/>
                </a:lnTo>
                <a:lnTo>
                  <a:pt x="1616019" y="465736"/>
                </a:lnTo>
                <a:lnTo>
                  <a:pt x="1616019" y="1401613"/>
                </a:lnTo>
                <a:lnTo>
                  <a:pt x="808047" y="1867978"/>
                </a:lnTo>
                <a:lnTo>
                  <a:pt x="0" y="1401569"/>
                </a:lnTo>
                <a:lnTo>
                  <a:pt x="0" y="4657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9087556" y="3981450"/>
            <a:ext cx="1616957" cy="1867978"/>
          </a:xfrm>
          <a:custGeom>
            <a:avLst/>
            <a:gdLst>
              <a:gd name="connsiteX0" fmla="*/ 808438 w 1616957"/>
              <a:gd name="connsiteY0" fmla="*/ 0 h 1867978"/>
              <a:gd name="connsiteX1" fmla="*/ 810623 w 1616957"/>
              <a:gd name="connsiteY1" fmla="*/ 0 h 1867978"/>
              <a:gd name="connsiteX2" fmla="*/ 1616957 w 1616957"/>
              <a:gd name="connsiteY2" fmla="*/ 465421 h 1867978"/>
              <a:gd name="connsiteX3" fmla="*/ 1616957 w 1616957"/>
              <a:gd name="connsiteY3" fmla="*/ 1401928 h 1867978"/>
              <a:gd name="connsiteX4" fmla="*/ 809532 w 1616957"/>
              <a:gd name="connsiteY4" fmla="*/ 1867978 h 1867978"/>
              <a:gd name="connsiteX5" fmla="*/ 0 w 1616957"/>
              <a:gd name="connsiteY5" fmla="*/ 1401569 h 1867978"/>
              <a:gd name="connsiteX6" fmla="*/ 0 w 1616957"/>
              <a:gd name="connsiteY6" fmla="*/ 465780 h 186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6957" h="1867978">
                <a:moveTo>
                  <a:pt x="808438" y="0"/>
                </a:moveTo>
                <a:lnTo>
                  <a:pt x="810623" y="0"/>
                </a:lnTo>
                <a:lnTo>
                  <a:pt x="1616957" y="465421"/>
                </a:lnTo>
                <a:lnTo>
                  <a:pt x="1616957" y="1401928"/>
                </a:lnTo>
                <a:lnTo>
                  <a:pt x="809532" y="1867978"/>
                </a:lnTo>
                <a:lnTo>
                  <a:pt x="0" y="1401569"/>
                </a:lnTo>
                <a:lnTo>
                  <a:pt x="0" y="4657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5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057452" y="3479399"/>
            <a:ext cx="2019300" cy="20240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959600" y="3479399"/>
            <a:ext cx="2019300" cy="20240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9057452" y="1374775"/>
            <a:ext cx="2019300" cy="20240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959600" y="1374775"/>
            <a:ext cx="2019300" cy="20240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38175" y="612775"/>
            <a:ext cx="4111625" cy="56562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0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41529" y="2809655"/>
            <a:ext cx="1860371" cy="1612730"/>
          </a:xfrm>
          <a:custGeom>
            <a:avLst/>
            <a:gdLst>
              <a:gd name="connsiteX0" fmla="*/ 463326 w 1860371"/>
              <a:gd name="connsiteY0" fmla="*/ 0 h 1612730"/>
              <a:gd name="connsiteX1" fmla="*/ 1394432 w 1860371"/>
              <a:gd name="connsiteY1" fmla="*/ 0 h 1612730"/>
              <a:gd name="connsiteX2" fmla="*/ 1860371 w 1860371"/>
              <a:gd name="connsiteY2" fmla="*/ 805748 h 1612730"/>
              <a:gd name="connsiteX3" fmla="*/ 1860371 w 1860371"/>
              <a:gd name="connsiteY3" fmla="*/ 806982 h 1612730"/>
              <a:gd name="connsiteX4" fmla="*/ 1394432 w 1860371"/>
              <a:gd name="connsiteY4" fmla="*/ 1612730 h 1612730"/>
              <a:gd name="connsiteX5" fmla="*/ 463326 w 1860371"/>
              <a:gd name="connsiteY5" fmla="*/ 1612730 h 1612730"/>
              <a:gd name="connsiteX6" fmla="*/ 0 w 1860371"/>
              <a:gd name="connsiteY6" fmla="*/ 806365 h 161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0371" h="1612730">
                <a:moveTo>
                  <a:pt x="463326" y="0"/>
                </a:moveTo>
                <a:lnTo>
                  <a:pt x="1394432" y="0"/>
                </a:lnTo>
                <a:lnTo>
                  <a:pt x="1860371" y="805748"/>
                </a:lnTo>
                <a:lnTo>
                  <a:pt x="1860371" y="806982"/>
                </a:lnTo>
                <a:lnTo>
                  <a:pt x="1394432" y="1612730"/>
                </a:lnTo>
                <a:lnTo>
                  <a:pt x="463326" y="1612730"/>
                </a:lnTo>
                <a:lnTo>
                  <a:pt x="0" y="80636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143125" y="1940920"/>
            <a:ext cx="1860486" cy="1615081"/>
          </a:xfrm>
          <a:custGeom>
            <a:avLst/>
            <a:gdLst>
              <a:gd name="connsiteX0" fmla="*/ 463084 w 1860486"/>
              <a:gd name="connsiteY0" fmla="*/ 0 h 1615081"/>
              <a:gd name="connsiteX1" fmla="*/ 1394190 w 1860486"/>
              <a:gd name="connsiteY1" fmla="*/ 0 h 1615081"/>
              <a:gd name="connsiteX2" fmla="*/ 1860486 w 1860486"/>
              <a:gd name="connsiteY2" fmla="*/ 809335 h 1615081"/>
              <a:gd name="connsiteX3" fmla="*/ 1394548 w 1860486"/>
              <a:gd name="connsiteY3" fmla="*/ 1615081 h 1615081"/>
              <a:gd name="connsiteX4" fmla="*/ 462728 w 1860486"/>
              <a:gd name="connsiteY4" fmla="*/ 1615081 h 1615081"/>
              <a:gd name="connsiteX5" fmla="*/ 0 w 1860486"/>
              <a:gd name="connsiteY5" fmla="*/ 809756 h 1615081"/>
              <a:gd name="connsiteX6" fmla="*/ 0 w 1860486"/>
              <a:gd name="connsiteY6" fmla="*/ 808912 h 161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0486" h="1615081">
                <a:moveTo>
                  <a:pt x="463084" y="0"/>
                </a:moveTo>
                <a:lnTo>
                  <a:pt x="1394190" y="0"/>
                </a:lnTo>
                <a:lnTo>
                  <a:pt x="1860486" y="809335"/>
                </a:lnTo>
                <a:lnTo>
                  <a:pt x="1394548" y="1615081"/>
                </a:lnTo>
                <a:lnTo>
                  <a:pt x="462728" y="1615081"/>
                </a:lnTo>
                <a:lnTo>
                  <a:pt x="0" y="809756"/>
                </a:lnTo>
                <a:lnTo>
                  <a:pt x="0" y="8089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5150044" y="1940920"/>
            <a:ext cx="1860728" cy="1615081"/>
          </a:xfrm>
          <a:custGeom>
            <a:avLst/>
            <a:gdLst>
              <a:gd name="connsiteX0" fmla="*/ 464811 w 1860728"/>
              <a:gd name="connsiteY0" fmla="*/ 0 h 1615081"/>
              <a:gd name="connsiteX1" fmla="*/ 1394432 w 1860728"/>
              <a:gd name="connsiteY1" fmla="*/ 0 h 1615081"/>
              <a:gd name="connsiteX2" fmla="*/ 1860728 w 1860728"/>
              <a:gd name="connsiteY2" fmla="*/ 809335 h 1615081"/>
              <a:gd name="connsiteX3" fmla="*/ 1394790 w 1860728"/>
              <a:gd name="connsiteY3" fmla="*/ 1615081 h 1615081"/>
              <a:gd name="connsiteX4" fmla="*/ 464454 w 1860728"/>
              <a:gd name="connsiteY4" fmla="*/ 1615081 h 1615081"/>
              <a:gd name="connsiteX5" fmla="*/ 0 w 1860728"/>
              <a:gd name="connsiteY5" fmla="*/ 809335 h 161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0728" h="1615081">
                <a:moveTo>
                  <a:pt x="464811" y="0"/>
                </a:moveTo>
                <a:lnTo>
                  <a:pt x="1394432" y="0"/>
                </a:lnTo>
                <a:lnTo>
                  <a:pt x="1860728" y="809335"/>
                </a:lnTo>
                <a:lnTo>
                  <a:pt x="1394790" y="1615081"/>
                </a:lnTo>
                <a:lnTo>
                  <a:pt x="464454" y="1615081"/>
                </a:lnTo>
                <a:lnTo>
                  <a:pt x="0" y="80933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2142883" y="3663950"/>
            <a:ext cx="1860728" cy="1613806"/>
          </a:xfrm>
          <a:custGeom>
            <a:avLst/>
            <a:gdLst>
              <a:gd name="connsiteX0" fmla="*/ 463091 w 1860728"/>
              <a:gd name="connsiteY0" fmla="*/ 0 h 1613806"/>
              <a:gd name="connsiteX1" fmla="*/ 1394669 w 1860728"/>
              <a:gd name="connsiteY1" fmla="*/ 0 h 1613806"/>
              <a:gd name="connsiteX2" fmla="*/ 1860728 w 1860728"/>
              <a:gd name="connsiteY2" fmla="*/ 805956 h 1613806"/>
              <a:gd name="connsiteX3" fmla="*/ 1394432 w 1860728"/>
              <a:gd name="connsiteY3" fmla="*/ 1613806 h 1613806"/>
              <a:gd name="connsiteX4" fmla="*/ 463326 w 1860728"/>
              <a:gd name="connsiteY4" fmla="*/ 1613806 h 1613806"/>
              <a:gd name="connsiteX5" fmla="*/ 0 w 1860728"/>
              <a:gd name="connsiteY5" fmla="*/ 805956 h 1613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0728" h="1613806">
                <a:moveTo>
                  <a:pt x="463091" y="0"/>
                </a:moveTo>
                <a:lnTo>
                  <a:pt x="1394669" y="0"/>
                </a:lnTo>
                <a:lnTo>
                  <a:pt x="1860728" y="805956"/>
                </a:lnTo>
                <a:lnTo>
                  <a:pt x="1394432" y="1613806"/>
                </a:lnTo>
                <a:lnTo>
                  <a:pt x="463326" y="1613806"/>
                </a:lnTo>
                <a:lnTo>
                  <a:pt x="0" y="8059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5150044" y="3663950"/>
            <a:ext cx="1860356" cy="1613806"/>
          </a:xfrm>
          <a:custGeom>
            <a:avLst/>
            <a:gdLst>
              <a:gd name="connsiteX0" fmla="*/ 464576 w 1860356"/>
              <a:gd name="connsiteY0" fmla="*/ 0 h 1613806"/>
              <a:gd name="connsiteX1" fmla="*/ 1394669 w 1860356"/>
              <a:gd name="connsiteY1" fmla="*/ 0 h 1613806"/>
              <a:gd name="connsiteX2" fmla="*/ 1860356 w 1860356"/>
              <a:gd name="connsiteY2" fmla="*/ 805313 h 1613806"/>
              <a:gd name="connsiteX3" fmla="*/ 1860356 w 1860356"/>
              <a:gd name="connsiteY3" fmla="*/ 806601 h 1613806"/>
              <a:gd name="connsiteX4" fmla="*/ 1394432 w 1860356"/>
              <a:gd name="connsiteY4" fmla="*/ 1613806 h 1613806"/>
              <a:gd name="connsiteX5" fmla="*/ 464811 w 1860356"/>
              <a:gd name="connsiteY5" fmla="*/ 1613806 h 1613806"/>
              <a:gd name="connsiteX6" fmla="*/ 0 w 1860356"/>
              <a:gd name="connsiteY6" fmla="*/ 805956 h 1613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0356" h="1613806">
                <a:moveTo>
                  <a:pt x="464576" y="0"/>
                </a:moveTo>
                <a:lnTo>
                  <a:pt x="1394669" y="0"/>
                </a:lnTo>
                <a:lnTo>
                  <a:pt x="1860356" y="805313"/>
                </a:lnTo>
                <a:lnTo>
                  <a:pt x="1860356" y="806601"/>
                </a:lnTo>
                <a:lnTo>
                  <a:pt x="1394432" y="1613806"/>
                </a:lnTo>
                <a:lnTo>
                  <a:pt x="464811" y="1613806"/>
                </a:lnTo>
                <a:lnTo>
                  <a:pt x="0" y="8059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3650176" y="2809655"/>
            <a:ext cx="1860037" cy="1612730"/>
          </a:xfrm>
          <a:custGeom>
            <a:avLst/>
            <a:gdLst>
              <a:gd name="connsiteX0" fmla="*/ 463326 w 1860037"/>
              <a:gd name="connsiteY0" fmla="*/ 0 h 1612730"/>
              <a:gd name="connsiteX1" fmla="*/ 1392947 w 1860037"/>
              <a:gd name="connsiteY1" fmla="*/ 0 h 1612730"/>
              <a:gd name="connsiteX2" fmla="*/ 1860037 w 1860037"/>
              <a:gd name="connsiteY2" fmla="*/ 805174 h 1612730"/>
              <a:gd name="connsiteX3" fmla="*/ 1860037 w 1860037"/>
              <a:gd name="connsiteY3" fmla="*/ 807556 h 1612730"/>
              <a:gd name="connsiteX4" fmla="*/ 1392947 w 1860037"/>
              <a:gd name="connsiteY4" fmla="*/ 1612730 h 1612730"/>
              <a:gd name="connsiteX5" fmla="*/ 463326 w 1860037"/>
              <a:gd name="connsiteY5" fmla="*/ 1612730 h 1612730"/>
              <a:gd name="connsiteX6" fmla="*/ 0 w 1860037"/>
              <a:gd name="connsiteY6" fmla="*/ 806365 h 161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0037" h="1612730">
                <a:moveTo>
                  <a:pt x="463326" y="0"/>
                </a:moveTo>
                <a:lnTo>
                  <a:pt x="1392947" y="0"/>
                </a:lnTo>
                <a:lnTo>
                  <a:pt x="1860037" y="805174"/>
                </a:lnTo>
                <a:lnTo>
                  <a:pt x="1860037" y="807556"/>
                </a:lnTo>
                <a:lnTo>
                  <a:pt x="1392947" y="1612730"/>
                </a:lnTo>
                <a:lnTo>
                  <a:pt x="463326" y="1612730"/>
                </a:lnTo>
                <a:lnTo>
                  <a:pt x="0" y="80636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2416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559062" y="1283056"/>
            <a:ext cx="2632938" cy="46907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154613" y="1283056"/>
            <a:ext cx="4232275" cy="46907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819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8685213" y="2005013"/>
            <a:ext cx="2873375" cy="28543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694363" y="2005013"/>
            <a:ext cx="2871787" cy="28543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1011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27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123633" y="0"/>
            <a:ext cx="5068367" cy="4756514"/>
          </a:xfrm>
          <a:custGeom>
            <a:avLst/>
            <a:gdLst>
              <a:gd name="connsiteX0" fmla="*/ 0 w 5068367"/>
              <a:gd name="connsiteY0" fmla="*/ 0 h 4756514"/>
              <a:gd name="connsiteX1" fmla="*/ 5068367 w 5068367"/>
              <a:gd name="connsiteY1" fmla="*/ 0 h 4756514"/>
              <a:gd name="connsiteX2" fmla="*/ 5068367 w 5068367"/>
              <a:gd name="connsiteY2" fmla="*/ 4756514 h 4756514"/>
              <a:gd name="connsiteX3" fmla="*/ 0 w 5068367"/>
              <a:gd name="connsiteY3" fmla="*/ 4756514 h 475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8367" h="4756514">
                <a:moveTo>
                  <a:pt x="0" y="0"/>
                </a:moveTo>
                <a:lnTo>
                  <a:pt x="5068367" y="0"/>
                </a:lnTo>
                <a:lnTo>
                  <a:pt x="5068367" y="4756514"/>
                </a:lnTo>
                <a:lnTo>
                  <a:pt x="0" y="475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0882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821738" y="3476429"/>
            <a:ext cx="2734676" cy="27527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944569" y="3476429"/>
            <a:ext cx="2736850" cy="27527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3071813" y="3476429"/>
            <a:ext cx="2736850" cy="27527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8821738" y="601663"/>
            <a:ext cx="2734676" cy="27527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944569" y="601663"/>
            <a:ext cx="2736850" cy="27527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071813" y="601663"/>
            <a:ext cx="2736850" cy="27527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5113338" y="4651375"/>
            <a:ext cx="5000625" cy="22066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113338" y="2324100"/>
            <a:ext cx="2455862" cy="22320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0" y="2324100"/>
            <a:ext cx="5008563" cy="4533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5113338" y="0"/>
            <a:ext cx="5000625" cy="2228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2555875" y="0"/>
            <a:ext cx="2452688" cy="2228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9513" cy="2228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7418388" y="4425950"/>
            <a:ext cx="4114800" cy="1833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318125" y="4425950"/>
            <a:ext cx="2014538" cy="1833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529763" y="2516188"/>
            <a:ext cx="2003425" cy="18319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7424738" y="2516188"/>
            <a:ext cx="2016125" cy="18319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418388" y="601663"/>
            <a:ext cx="4114800" cy="18335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213100" y="601663"/>
            <a:ext cx="4119563" cy="3746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0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3"/>
          <p:cNvSpPr>
            <a:spLocks noChangeArrowheads="1"/>
          </p:cNvSpPr>
          <p:nvPr userDrawn="1"/>
        </p:nvSpPr>
        <p:spPr bwMode="auto">
          <a:xfrm>
            <a:off x="-4763" y="1587"/>
            <a:ext cx="12207876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41350" y="3476625"/>
            <a:ext cx="6157913" cy="2744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795713" y="612775"/>
            <a:ext cx="3003550" cy="2744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41350" y="612775"/>
            <a:ext cx="3024188" cy="2744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7781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00029" y="1671230"/>
            <a:ext cx="1419850" cy="1413448"/>
          </a:xfrm>
          <a:custGeom>
            <a:avLst/>
            <a:gdLst>
              <a:gd name="connsiteX0" fmla="*/ 709925 w 1419850"/>
              <a:gd name="connsiteY0" fmla="*/ 0 h 1413448"/>
              <a:gd name="connsiteX1" fmla="*/ 1419850 w 1419850"/>
              <a:gd name="connsiteY1" fmla="*/ 706724 h 1413448"/>
              <a:gd name="connsiteX2" fmla="*/ 709925 w 1419850"/>
              <a:gd name="connsiteY2" fmla="*/ 1413448 h 1413448"/>
              <a:gd name="connsiteX3" fmla="*/ 0 w 1419850"/>
              <a:gd name="connsiteY3" fmla="*/ 706724 h 1413448"/>
              <a:gd name="connsiteX4" fmla="*/ 709925 w 1419850"/>
              <a:gd name="connsiteY4" fmla="*/ 0 h 1413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50" h="1413448">
                <a:moveTo>
                  <a:pt x="709925" y="0"/>
                </a:moveTo>
                <a:cubicBezTo>
                  <a:pt x="1102006" y="0"/>
                  <a:pt x="1419850" y="316411"/>
                  <a:pt x="1419850" y="706724"/>
                </a:cubicBezTo>
                <a:cubicBezTo>
                  <a:pt x="1419850" y="1097037"/>
                  <a:pt x="1102006" y="1413448"/>
                  <a:pt x="709925" y="1413448"/>
                </a:cubicBezTo>
                <a:cubicBezTo>
                  <a:pt x="317844" y="1413448"/>
                  <a:pt x="0" y="1097037"/>
                  <a:pt x="0" y="706724"/>
                </a:cubicBezTo>
                <a:cubicBezTo>
                  <a:pt x="0" y="316411"/>
                  <a:pt x="317844" y="0"/>
                  <a:pt x="7099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8712920" y="531567"/>
            <a:ext cx="1310668" cy="1305910"/>
          </a:xfrm>
          <a:custGeom>
            <a:avLst/>
            <a:gdLst>
              <a:gd name="connsiteX0" fmla="*/ 655334 w 1310668"/>
              <a:gd name="connsiteY0" fmla="*/ 0 h 1305910"/>
              <a:gd name="connsiteX1" fmla="*/ 1310668 w 1310668"/>
              <a:gd name="connsiteY1" fmla="*/ 652955 h 1305910"/>
              <a:gd name="connsiteX2" fmla="*/ 655334 w 1310668"/>
              <a:gd name="connsiteY2" fmla="*/ 1305910 h 1305910"/>
              <a:gd name="connsiteX3" fmla="*/ 0 w 1310668"/>
              <a:gd name="connsiteY3" fmla="*/ 652955 h 1305910"/>
              <a:gd name="connsiteX4" fmla="*/ 655334 w 1310668"/>
              <a:gd name="connsiteY4" fmla="*/ 0 h 130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0668" h="1305910">
                <a:moveTo>
                  <a:pt x="655334" y="0"/>
                </a:moveTo>
                <a:cubicBezTo>
                  <a:pt x="1017265" y="0"/>
                  <a:pt x="1310668" y="292338"/>
                  <a:pt x="1310668" y="652955"/>
                </a:cubicBezTo>
                <a:cubicBezTo>
                  <a:pt x="1310668" y="1013572"/>
                  <a:pt x="1017265" y="1305910"/>
                  <a:pt x="655334" y="1305910"/>
                </a:cubicBezTo>
                <a:cubicBezTo>
                  <a:pt x="293403" y="1305910"/>
                  <a:pt x="0" y="1013572"/>
                  <a:pt x="0" y="652955"/>
                </a:cubicBezTo>
                <a:cubicBezTo>
                  <a:pt x="0" y="292338"/>
                  <a:pt x="293403" y="0"/>
                  <a:pt x="6553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730426" y="2340477"/>
            <a:ext cx="2651438" cy="2645048"/>
          </a:xfrm>
          <a:custGeom>
            <a:avLst/>
            <a:gdLst>
              <a:gd name="connsiteX0" fmla="*/ 1325719 w 2651438"/>
              <a:gd name="connsiteY0" fmla="*/ 0 h 2645048"/>
              <a:gd name="connsiteX1" fmla="*/ 2651438 w 2651438"/>
              <a:gd name="connsiteY1" fmla="*/ 1322524 h 2645048"/>
              <a:gd name="connsiteX2" fmla="*/ 1325719 w 2651438"/>
              <a:gd name="connsiteY2" fmla="*/ 2645048 h 2645048"/>
              <a:gd name="connsiteX3" fmla="*/ 0 w 2651438"/>
              <a:gd name="connsiteY3" fmla="*/ 1322524 h 2645048"/>
              <a:gd name="connsiteX4" fmla="*/ 1325719 w 2651438"/>
              <a:gd name="connsiteY4" fmla="*/ 0 h 264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1438" h="2645048">
                <a:moveTo>
                  <a:pt x="1325719" y="0"/>
                </a:moveTo>
                <a:cubicBezTo>
                  <a:pt x="2057893" y="0"/>
                  <a:pt x="2651438" y="592114"/>
                  <a:pt x="2651438" y="1322524"/>
                </a:cubicBezTo>
                <a:cubicBezTo>
                  <a:pt x="2651438" y="2052934"/>
                  <a:pt x="2057893" y="2645048"/>
                  <a:pt x="1325719" y="2645048"/>
                </a:cubicBezTo>
                <a:cubicBezTo>
                  <a:pt x="593545" y="2645048"/>
                  <a:pt x="0" y="2052934"/>
                  <a:pt x="0" y="1322524"/>
                </a:cubicBezTo>
                <a:cubicBezTo>
                  <a:pt x="0" y="592114"/>
                  <a:pt x="593545" y="0"/>
                  <a:pt x="13257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7415213" y="1896451"/>
            <a:ext cx="1435756" cy="1434918"/>
          </a:xfrm>
          <a:custGeom>
            <a:avLst/>
            <a:gdLst>
              <a:gd name="connsiteX0" fmla="*/ 717503 w 1435756"/>
              <a:gd name="connsiteY0" fmla="*/ 0 h 1434918"/>
              <a:gd name="connsiteX1" fmla="*/ 1435756 w 1435756"/>
              <a:gd name="connsiteY1" fmla="*/ 717459 h 1434918"/>
              <a:gd name="connsiteX2" fmla="*/ 717503 w 1435756"/>
              <a:gd name="connsiteY2" fmla="*/ 1434918 h 1434918"/>
              <a:gd name="connsiteX3" fmla="*/ 2959 w 1435756"/>
              <a:gd name="connsiteY3" fmla="*/ 790815 h 1434918"/>
              <a:gd name="connsiteX4" fmla="*/ 0 w 1435756"/>
              <a:gd name="connsiteY4" fmla="*/ 732295 h 1434918"/>
              <a:gd name="connsiteX5" fmla="*/ 0 w 1435756"/>
              <a:gd name="connsiteY5" fmla="*/ 702623 h 1434918"/>
              <a:gd name="connsiteX6" fmla="*/ 2959 w 1435756"/>
              <a:gd name="connsiteY6" fmla="*/ 644103 h 1434918"/>
              <a:gd name="connsiteX7" fmla="*/ 717503 w 1435756"/>
              <a:gd name="connsiteY7" fmla="*/ 0 h 14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756" h="1434918">
                <a:moveTo>
                  <a:pt x="717503" y="0"/>
                </a:moveTo>
                <a:cubicBezTo>
                  <a:pt x="1114183" y="0"/>
                  <a:pt x="1435756" y="321217"/>
                  <a:pt x="1435756" y="717459"/>
                </a:cubicBezTo>
                <a:cubicBezTo>
                  <a:pt x="1435756" y="1113701"/>
                  <a:pt x="1114183" y="1434918"/>
                  <a:pt x="717503" y="1434918"/>
                </a:cubicBezTo>
                <a:cubicBezTo>
                  <a:pt x="345616" y="1434918"/>
                  <a:pt x="39740" y="1152598"/>
                  <a:pt x="2959" y="790815"/>
                </a:cubicBezTo>
                <a:lnTo>
                  <a:pt x="0" y="732295"/>
                </a:lnTo>
                <a:lnTo>
                  <a:pt x="0" y="702623"/>
                </a:lnTo>
                <a:lnTo>
                  <a:pt x="2959" y="644103"/>
                </a:lnTo>
                <a:cubicBezTo>
                  <a:pt x="39740" y="282320"/>
                  <a:pt x="345616" y="0"/>
                  <a:pt x="7175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6754851" y="3431337"/>
            <a:ext cx="2062058" cy="2059826"/>
          </a:xfrm>
          <a:custGeom>
            <a:avLst/>
            <a:gdLst>
              <a:gd name="connsiteX0" fmla="*/ 1031029 w 2062058"/>
              <a:gd name="connsiteY0" fmla="*/ 0 h 2059826"/>
              <a:gd name="connsiteX1" fmla="*/ 2062058 w 2062058"/>
              <a:gd name="connsiteY1" fmla="*/ 1030231 h 2059826"/>
              <a:gd name="connsiteX2" fmla="*/ 1136446 w 2062058"/>
              <a:gd name="connsiteY2" fmla="*/ 2055143 h 2059826"/>
              <a:gd name="connsiteX3" fmla="*/ 1043634 w 2062058"/>
              <a:gd name="connsiteY3" fmla="*/ 2059826 h 2059826"/>
              <a:gd name="connsiteX4" fmla="*/ 1018424 w 2062058"/>
              <a:gd name="connsiteY4" fmla="*/ 2059826 h 2059826"/>
              <a:gd name="connsiteX5" fmla="*/ 925612 w 2062058"/>
              <a:gd name="connsiteY5" fmla="*/ 2055143 h 2059826"/>
              <a:gd name="connsiteX6" fmla="*/ 0 w 2062058"/>
              <a:gd name="connsiteY6" fmla="*/ 1030231 h 2059826"/>
              <a:gd name="connsiteX7" fmla="*/ 1031029 w 2062058"/>
              <a:gd name="connsiteY7" fmla="*/ 0 h 205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62058" h="2059826">
                <a:moveTo>
                  <a:pt x="1031029" y="0"/>
                </a:moveTo>
                <a:cubicBezTo>
                  <a:pt x="1600451" y="0"/>
                  <a:pt x="2062058" y="461250"/>
                  <a:pt x="2062058" y="1030231"/>
                </a:cubicBezTo>
                <a:cubicBezTo>
                  <a:pt x="2062058" y="1563651"/>
                  <a:pt x="1656349" y="2002385"/>
                  <a:pt x="1136446" y="2055143"/>
                </a:cubicBezTo>
                <a:lnTo>
                  <a:pt x="1043634" y="2059826"/>
                </a:lnTo>
                <a:lnTo>
                  <a:pt x="1018424" y="2059826"/>
                </a:lnTo>
                <a:lnTo>
                  <a:pt x="925612" y="2055143"/>
                </a:lnTo>
                <a:cubicBezTo>
                  <a:pt x="405710" y="2002385"/>
                  <a:pt x="0" y="1563651"/>
                  <a:pt x="0" y="1030231"/>
                </a:cubicBezTo>
                <a:cubicBezTo>
                  <a:pt x="0" y="461250"/>
                  <a:pt x="461607" y="0"/>
                  <a:pt x="10310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8646156" y="4985525"/>
            <a:ext cx="1350458" cy="1347258"/>
          </a:xfrm>
          <a:custGeom>
            <a:avLst/>
            <a:gdLst>
              <a:gd name="connsiteX0" fmla="*/ 675229 w 1350458"/>
              <a:gd name="connsiteY0" fmla="*/ 0 h 1347258"/>
              <a:gd name="connsiteX1" fmla="*/ 1350458 w 1350458"/>
              <a:gd name="connsiteY1" fmla="*/ 673629 h 1347258"/>
              <a:gd name="connsiteX2" fmla="*/ 675229 w 1350458"/>
              <a:gd name="connsiteY2" fmla="*/ 1347258 h 1347258"/>
              <a:gd name="connsiteX3" fmla="*/ 0 w 1350458"/>
              <a:gd name="connsiteY3" fmla="*/ 673629 h 1347258"/>
              <a:gd name="connsiteX4" fmla="*/ 675229 w 1350458"/>
              <a:gd name="connsiteY4" fmla="*/ 0 h 134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458" h="1347258">
                <a:moveTo>
                  <a:pt x="675229" y="0"/>
                </a:moveTo>
                <a:cubicBezTo>
                  <a:pt x="1048148" y="0"/>
                  <a:pt x="1350458" y="301594"/>
                  <a:pt x="1350458" y="673629"/>
                </a:cubicBezTo>
                <a:cubicBezTo>
                  <a:pt x="1350458" y="1045664"/>
                  <a:pt x="1048148" y="1347258"/>
                  <a:pt x="675229" y="1347258"/>
                </a:cubicBezTo>
                <a:cubicBezTo>
                  <a:pt x="302310" y="1347258"/>
                  <a:pt x="0" y="1045664"/>
                  <a:pt x="0" y="673629"/>
                </a:cubicBezTo>
                <a:cubicBezTo>
                  <a:pt x="0" y="301594"/>
                  <a:pt x="302310" y="0"/>
                  <a:pt x="6752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7394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02336" y="871537"/>
            <a:ext cx="2760663" cy="2760663"/>
          </a:xfrm>
          <a:custGeom>
            <a:avLst/>
            <a:gdLst>
              <a:gd name="connsiteX0" fmla="*/ 1380332 w 2760663"/>
              <a:gd name="connsiteY0" fmla="*/ 0 h 2760663"/>
              <a:gd name="connsiteX1" fmla="*/ 2760663 w 2760663"/>
              <a:gd name="connsiteY1" fmla="*/ 1380332 h 2760663"/>
              <a:gd name="connsiteX2" fmla="*/ 2760663 w 2760663"/>
              <a:gd name="connsiteY2" fmla="*/ 2754701 h 2760663"/>
              <a:gd name="connsiteX3" fmla="*/ 1380332 w 2760663"/>
              <a:gd name="connsiteY3" fmla="*/ 2760663 h 2760663"/>
              <a:gd name="connsiteX4" fmla="*/ 0 w 2760663"/>
              <a:gd name="connsiteY4" fmla="*/ 1380332 h 2760663"/>
              <a:gd name="connsiteX5" fmla="*/ 1380332 w 2760663"/>
              <a:gd name="connsiteY5" fmla="*/ 0 h 276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0663" h="2760663">
                <a:moveTo>
                  <a:pt x="1380332" y="0"/>
                </a:moveTo>
                <a:cubicBezTo>
                  <a:pt x="2143539" y="0"/>
                  <a:pt x="2760663" y="617125"/>
                  <a:pt x="2760663" y="1380332"/>
                </a:cubicBezTo>
                <a:cubicBezTo>
                  <a:pt x="2760663" y="1380332"/>
                  <a:pt x="2760663" y="1380332"/>
                  <a:pt x="2760663" y="2754701"/>
                </a:cubicBezTo>
                <a:cubicBezTo>
                  <a:pt x="2760663" y="2754701"/>
                  <a:pt x="2760663" y="2754701"/>
                  <a:pt x="1380332" y="2760663"/>
                </a:cubicBezTo>
                <a:cubicBezTo>
                  <a:pt x="617125" y="2760663"/>
                  <a:pt x="0" y="2143539"/>
                  <a:pt x="0" y="1380332"/>
                </a:cubicBezTo>
                <a:cubicBezTo>
                  <a:pt x="0" y="617125"/>
                  <a:pt x="617125" y="0"/>
                  <a:pt x="13803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232900" y="1073151"/>
            <a:ext cx="2351088" cy="2346325"/>
          </a:xfrm>
          <a:custGeom>
            <a:avLst/>
            <a:gdLst>
              <a:gd name="connsiteX0" fmla="*/ 1175544 w 2351088"/>
              <a:gd name="connsiteY0" fmla="*/ 0 h 2346325"/>
              <a:gd name="connsiteX1" fmla="*/ 2351088 w 2351088"/>
              <a:gd name="connsiteY1" fmla="*/ 1173163 h 2346325"/>
              <a:gd name="connsiteX2" fmla="*/ 1175544 w 2351088"/>
              <a:gd name="connsiteY2" fmla="*/ 2346325 h 2346325"/>
              <a:gd name="connsiteX3" fmla="*/ 0 w 2351088"/>
              <a:gd name="connsiteY3" fmla="*/ 2343355 h 2346325"/>
              <a:gd name="connsiteX4" fmla="*/ 0 w 2351088"/>
              <a:gd name="connsiteY4" fmla="*/ 1173163 h 2346325"/>
              <a:gd name="connsiteX5" fmla="*/ 1175544 w 2351088"/>
              <a:gd name="connsiteY5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1088" h="2346325">
                <a:moveTo>
                  <a:pt x="1175544" y="0"/>
                </a:moveTo>
                <a:cubicBezTo>
                  <a:pt x="1824325" y="0"/>
                  <a:pt x="2351088" y="522726"/>
                  <a:pt x="2351088" y="1173163"/>
                </a:cubicBezTo>
                <a:cubicBezTo>
                  <a:pt x="2351088" y="1820630"/>
                  <a:pt x="1824325" y="2346325"/>
                  <a:pt x="1175544" y="2346325"/>
                </a:cubicBezTo>
                <a:cubicBezTo>
                  <a:pt x="0" y="2343355"/>
                  <a:pt x="0" y="2343355"/>
                  <a:pt x="0" y="2343355"/>
                </a:cubicBezTo>
                <a:cubicBezTo>
                  <a:pt x="0" y="1173163"/>
                  <a:pt x="0" y="1173163"/>
                  <a:pt x="0" y="1173163"/>
                </a:cubicBezTo>
                <a:cubicBezTo>
                  <a:pt x="0" y="522726"/>
                  <a:pt x="526763" y="0"/>
                  <a:pt x="11755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675437" y="3990976"/>
            <a:ext cx="2001838" cy="2000250"/>
          </a:xfrm>
          <a:custGeom>
            <a:avLst/>
            <a:gdLst>
              <a:gd name="connsiteX0" fmla="*/ 1002415 w 2001838"/>
              <a:gd name="connsiteY0" fmla="*/ 0 h 2000250"/>
              <a:gd name="connsiteX1" fmla="*/ 2001838 w 2001838"/>
              <a:gd name="connsiteY1" fmla="*/ 2990 h 2000250"/>
              <a:gd name="connsiteX2" fmla="*/ 2001838 w 2001838"/>
              <a:gd name="connsiteY2" fmla="*/ 1001620 h 2000250"/>
              <a:gd name="connsiteX3" fmla="*/ 1002415 w 2001838"/>
              <a:gd name="connsiteY3" fmla="*/ 2000250 h 2000250"/>
              <a:gd name="connsiteX4" fmla="*/ 0 w 2001838"/>
              <a:gd name="connsiteY4" fmla="*/ 1001620 h 2000250"/>
              <a:gd name="connsiteX5" fmla="*/ 1002415 w 2001838"/>
              <a:gd name="connsiteY5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1838" h="2000250">
                <a:moveTo>
                  <a:pt x="1002415" y="0"/>
                </a:moveTo>
                <a:cubicBezTo>
                  <a:pt x="2001838" y="2990"/>
                  <a:pt x="2001838" y="2990"/>
                  <a:pt x="2001838" y="2990"/>
                </a:cubicBezTo>
                <a:cubicBezTo>
                  <a:pt x="2001838" y="1001620"/>
                  <a:pt x="2001838" y="1001620"/>
                  <a:pt x="2001838" y="1001620"/>
                </a:cubicBezTo>
                <a:cubicBezTo>
                  <a:pt x="2001838" y="1554754"/>
                  <a:pt x="1555988" y="2000250"/>
                  <a:pt x="1002415" y="2000250"/>
                </a:cubicBezTo>
                <a:cubicBezTo>
                  <a:pt x="448843" y="2000250"/>
                  <a:pt x="0" y="1554754"/>
                  <a:pt x="0" y="1001620"/>
                </a:cubicBezTo>
                <a:cubicBezTo>
                  <a:pt x="0" y="448487"/>
                  <a:pt x="448843" y="0"/>
                  <a:pt x="10024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9015414" y="3878263"/>
            <a:ext cx="1603375" cy="1600200"/>
          </a:xfrm>
          <a:custGeom>
            <a:avLst/>
            <a:gdLst>
              <a:gd name="connsiteX0" fmla="*/ 803175 w 1603375"/>
              <a:gd name="connsiteY0" fmla="*/ 0 h 1600200"/>
              <a:gd name="connsiteX1" fmla="*/ 1603375 w 1603375"/>
              <a:gd name="connsiteY1" fmla="*/ 801585 h 1600200"/>
              <a:gd name="connsiteX2" fmla="*/ 803175 w 1603375"/>
              <a:gd name="connsiteY2" fmla="*/ 1600200 h 1600200"/>
              <a:gd name="connsiteX3" fmla="*/ 0 w 1603375"/>
              <a:gd name="connsiteY3" fmla="*/ 801585 h 1600200"/>
              <a:gd name="connsiteX4" fmla="*/ 0 w 1603375"/>
              <a:gd name="connsiteY4" fmla="*/ 2969 h 1600200"/>
              <a:gd name="connsiteX5" fmla="*/ 803175 w 1603375"/>
              <a:gd name="connsiteY5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3375" h="1600200">
                <a:moveTo>
                  <a:pt x="803175" y="0"/>
                </a:moveTo>
                <a:cubicBezTo>
                  <a:pt x="1246408" y="0"/>
                  <a:pt x="1603375" y="359229"/>
                  <a:pt x="1603375" y="801585"/>
                </a:cubicBezTo>
                <a:cubicBezTo>
                  <a:pt x="1603375" y="1243940"/>
                  <a:pt x="1246408" y="1600200"/>
                  <a:pt x="803175" y="1600200"/>
                </a:cubicBezTo>
                <a:cubicBezTo>
                  <a:pt x="359941" y="1600200"/>
                  <a:pt x="0" y="1243940"/>
                  <a:pt x="0" y="801585"/>
                </a:cubicBezTo>
                <a:cubicBezTo>
                  <a:pt x="0" y="801585"/>
                  <a:pt x="0" y="801585"/>
                  <a:pt x="0" y="2969"/>
                </a:cubicBezTo>
                <a:cubicBezTo>
                  <a:pt x="0" y="2969"/>
                  <a:pt x="0" y="2969"/>
                  <a:pt x="8031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47594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32850" y="2246312"/>
            <a:ext cx="1041400" cy="1039814"/>
          </a:xfrm>
          <a:custGeom>
            <a:avLst/>
            <a:gdLst>
              <a:gd name="connsiteX0" fmla="*/ 520700 w 1041400"/>
              <a:gd name="connsiteY0" fmla="*/ 0 h 1039814"/>
              <a:gd name="connsiteX1" fmla="*/ 1041400 w 1041400"/>
              <a:gd name="connsiteY1" fmla="*/ 519907 h 1039814"/>
              <a:gd name="connsiteX2" fmla="*/ 520700 w 1041400"/>
              <a:gd name="connsiteY2" fmla="*/ 1039814 h 1039814"/>
              <a:gd name="connsiteX3" fmla="*/ 0 w 1041400"/>
              <a:gd name="connsiteY3" fmla="*/ 519907 h 1039814"/>
              <a:gd name="connsiteX4" fmla="*/ 520700 w 1041400"/>
              <a:gd name="connsiteY4" fmla="*/ 0 h 103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400" h="1039814">
                <a:moveTo>
                  <a:pt x="520700" y="0"/>
                </a:moveTo>
                <a:cubicBezTo>
                  <a:pt x="808275" y="0"/>
                  <a:pt x="1041400" y="232770"/>
                  <a:pt x="1041400" y="519907"/>
                </a:cubicBezTo>
                <a:cubicBezTo>
                  <a:pt x="1041400" y="807044"/>
                  <a:pt x="808275" y="1039814"/>
                  <a:pt x="520700" y="1039814"/>
                </a:cubicBezTo>
                <a:cubicBezTo>
                  <a:pt x="233125" y="1039814"/>
                  <a:pt x="0" y="807044"/>
                  <a:pt x="0" y="519907"/>
                </a:cubicBezTo>
                <a:cubicBezTo>
                  <a:pt x="0" y="232770"/>
                  <a:pt x="233125" y="0"/>
                  <a:pt x="520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427788" y="2413000"/>
            <a:ext cx="2452688" cy="2447926"/>
          </a:xfrm>
          <a:custGeom>
            <a:avLst/>
            <a:gdLst>
              <a:gd name="connsiteX0" fmla="*/ 1226344 w 2452688"/>
              <a:gd name="connsiteY0" fmla="*/ 0 h 2447926"/>
              <a:gd name="connsiteX1" fmla="*/ 2452688 w 2452688"/>
              <a:gd name="connsiteY1" fmla="*/ 1223963 h 2447926"/>
              <a:gd name="connsiteX2" fmla="*/ 1226344 w 2452688"/>
              <a:gd name="connsiteY2" fmla="*/ 2447926 h 2447926"/>
              <a:gd name="connsiteX3" fmla="*/ 0 w 2452688"/>
              <a:gd name="connsiteY3" fmla="*/ 1223963 h 2447926"/>
              <a:gd name="connsiteX4" fmla="*/ 1226344 w 2452688"/>
              <a:gd name="connsiteY4" fmla="*/ 0 h 244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2688" h="2447926">
                <a:moveTo>
                  <a:pt x="1226344" y="0"/>
                </a:moveTo>
                <a:cubicBezTo>
                  <a:pt x="1903635" y="0"/>
                  <a:pt x="2452688" y="547987"/>
                  <a:pt x="2452688" y="1223963"/>
                </a:cubicBezTo>
                <a:cubicBezTo>
                  <a:pt x="2452688" y="1899939"/>
                  <a:pt x="1903635" y="2447926"/>
                  <a:pt x="1226344" y="2447926"/>
                </a:cubicBezTo>
                <a:cubicBezTo>
                  <a:pt x="549053" y="2447926"/>
                  <a:pt x="0" y="1899939"/>
                  <a:pt x="0" y="1223963"/>
                </a:cubicBezTo>
                <a:cubicBezTo>
                  <a:pt x="0" y="547987"/>
                  <a:pt x="549053" y="0"/>
                  <a:pt x="12263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299075" y="3695700"/>
            <a:ext cx="1063626" cy="1060450"/>
          </a:xfrm>
          <a:custGeom>
            <a:avLst/>
            <a:gdLst>
              <a:gd name="connsiteX0" fmla="*/ 531813 w 1063626"/>
              <a:gd name="connsiteY0" fmla="*/ 0 h 1060450"/>
              <a:gd name="connsiteX1" fmla="*/ 1063626 w 1063626"/>
              <a:gd name="connsiteY1" fmla="*/ 530225 h 1060450"/>
              <a:gd name="connsiteX2" fmla="*/ 531813 w 1063626"/>
              <a:gd name="connsiteY2" fmla="*/ 1060450 h 1060450"/>
              <a:gd name="connsiteX3" fmla="*/ 0 w 1063626"/>
              <a:gd name="connsiteY3" fmla="*/ 530225 h 1060450"/>
              <a:gd name="connsiteX4" fmla="*/ 531813 w 1063626"/>
              <a:gd name="connsiteY4" fmla="*/ 0 h 106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626" h="1060450">
                <a:moveTo>
                  <a:pt x="531813" y="0"/>
                </a:moveTo>
                <a:cubicBezTo>
                  <a:pt x="825525" y="0"/>
                  <a:pt x="1063626" y="237390"/>
                  <a:pt x="1063626" y="530225"/>
                </a:cubicBezTo>
                <a:cubicBezTo>
                  <a:pt x="1063626" y="823060"/>
                  <a:pt x="825525" y="1060450"/>
                  <a:pt x="531813" y="1060450"/>
                </a:cubicBezTo>
                <a:cubicBezTo>
                  <a:pt x="238101" y="1060450"/>
                  <a:pt x="0" y="823060"/>
                  <a:pt x="0" y="530225"/>
                </a:cubicBezTo>
                <a:cubicBezTo>
                  <a:pt x="0" y="237390"/>
                  <a:pt x="238101" y="0"/>
                  <a:pt x="5318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8872538" y="3381374"/>
            <a:ext cx="2263776" cy="2271714"/>
          </a:xfrm>
          <a:custGeom>
            <a:avLst/>
            <a:gdLst>
              <a:gd name="connsiteX0" fmla="*/ 1131888 w 2263776"/>
              <a:gd name="connsiteY0" fmla="*/ 0 h 2271714"/>
              <a:gd name="connsiteX1" fmla="*/ 2263776 w 2263776"/>
              <a:gd name="connsiteY1" fmla="*/ 1135857 h 2271714"/>
              <a:gd name="connsiteX2" fmla="*/ 1131888 w 2263776"/>
              <a:gd name="connsiteY2" fmla="*/ 2271714 h 2271714"/>
              <a:gd name="connsiteX3" fmla="*/ 0 w 2263776"/>
              <a:gd name="connsiteY3" fmla="*/ 1135857 h 2271714"/>
              <a:gd name="connsiteX4" fmla="*/ 1131888 w 2263776"/>
              <a:gd name="connsiteY4" fmla="*/ 0 h 227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71714">
                <a:moveTo>
                  <a:pt x="1131888" y="0"/>
                </a:moveTo>
                <a:cubicBezTo>
                  <a:pt x="1757012" y="0"/>
                  <a:pt x="2263776" y="508541"/>
                  <a:pt x="2263776" y="1135857"/>
                </a:cubicBezTo>
                <a:cubicBezTo>
                  <a:pt x="2263776" y="1763173"/>
                  <a:pt x="1757012" y="2271714"/>
                  <a:pt x="1131888" y="2271714"/>
                </a:cubicBezTo>
                <a:cubicBezTo>
                  <a:pt x="506764" y="2271714"/>
                  <a:pt x="0" y="1763173"/>
                  <a:pt x="0" y="1135857"/>
                </a:cubicBezTo>
                <a:cubicBezTo>
                  <a:pt x="0" y="508541"/>
                  <a:pt x="506764" y="0"/>
                  <a:pt x="11318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7986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Gallery Pag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05512" y="868362"/>
            <a:ext cx="1693864" cy="1687514"/>
          </a:xfrm>
          <a:custGeom>
            <a:avLst/>
            <a:gdLst>
              <a:gd name="connsiteX0" fmla="*/ 846932 w 1693864"/>
              <a:gd name="connsiteY0" fmla="*/ 0 h 1687514"/>
              <a:gd name="connsiteX1" fmla="*/ 1693864 w 1693864"/>
              <a:gd name="connsiteY1" fmla="*/ 843757 h 1687514"/>
              <a:gd name="connsiteX2" fmla="*/ 846932 w 1693864"/>
              <a:gd name="connsiteY2" fmla="*/ 1687514 h 1687514"/>
              <a:gd name="connsiteX3" fmla="*/ 0 w 1693864"/>
              <a:gd name="connsiteY3" fmla="*/ 843757 h 1687514"/>
              <a:gd name="connsiteX4" fmla="*/ 846932 w 1693864"/>
              <a:gd name="connsiteY4" fmla="*/ 0 h 168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864" h="1687514">
                <a:moveTo>
                  <a:pt x="846932" y="0"/>
                </a:moveTo>
                <a:cubicBezTo>
                  <a:pt x="1314680" y="0"/>
                  <a:pt x="1693864" y="377763"/>
                  <a:pt x="1693864" y="843757"/>
                </a:cubicBezTo>
                <a:cubicBezTo>
                  <a:pt x="1693864" y="1309751"/>
                  <a:pt x="1314680" y="1687514"/>
                  <a:pt x="846932" y="1687514"/>
                </a:cubicBezTo>
                <a:cubicBezTo>
                  <a:pt x="379184" y="1687514"/>
                  <a:pt x="0" y="1309751"/>
                  <a:pt x="0" y="843757"/>
                </a:cubicBezTo>
                <a:cubicBezTo>
                  <a:pt x="0" y="377763"/>
                  <a:pt x="379184" y="0"/>
                  <a:pt x="8469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900737" y="2478088"/>
            <a:ext cx="1128714" cy="1128713"/>
          </a:xfrm>
          <a:custGeom>
            <a:avLst/>
            <a:gdLst>
              <a:gd name="connsiteX0" fmla="*/ 564357 w 1128714"/>
              <a:gd name="connsiteY0" fmla="*/ 0 h 1128713"/>
              <a:gd name="connsiteX1" fmla="*/ 1128714 w 1128714"/>
              <a:gd name="connsiteY1" fmla="*/ 564357 h 1128713"/>
              <a:gd name="connsiteX2" fmla="*/ 678095 w 1128714"/>
              <a:gd name="connsiteY2" fmla="*/ 1117248 h 1128713"/>
              <a:gd name="connsiteX3" fmla="*/ 564367 w 1128714"/>
              <a:gd name="connsiteY3" fmla="*/ 1128713 h 1128713"/>
              <a:gd name="connsiteX4" fmla="*/ 564347 w 1128714"/>
              <a:gd name="connsiteY4" fmla="*/ 1128713 h 1128713"/>
              <a:gd name="connsiteX5" fmla="*/ 450620 w 1128714"/>
              <a:gd name="connsiteY5" fmla="*/ 1117248 h 1128713"/>
              <a:gd name="connsiteX6" fmla="*/ 0 w 1128714"/>
              <a:gd name="connsiteY6" fmla="*/ 564357 h 1128713"/>
              <a:gd name="connsiteX7" fmla="*/ 564357 w 1128714"/>
              <a:gd name="connsiteY7" fmla="*/ 0 h 11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8714" h="1128713">
                <a:moveTo>
                  <a:pt x="564357" y="0"/>
                </a:moveTo>
                <a:cubicBezTo>
                  <a:pt x="876043" y="0"/>
                  <a:pt x="1128714" y="252671"/>
                  <a:pt x="1128714" y="564357"/>
                </a:cubicBezTo>
                <a:cubicBezTo>
                  <a:pt x="1128714" y="837082"/>
                  <a:pt x="935263" y="1064624"/>
                  <a:pt x="678095" y="1117248"/>
                </a:cubicBezTo>
                <a:lnTo>
                  <a:pt x="564367" y="1128713"/>
                </a:lnTo>
                <a:lnTo>
                  <a:pt x="564347" y="1128713"/>
                </a:lnTo>
                <a:lnTo>
                  <a:pt x="450620" y="1117248"/>
                </a:lnTo>
                <a:cubicBezTo>
                  <a:pt x="193452" y="1064624"/>
                  <a:pt x="0" y="837082"/>
                  <a:pt x="0" y="564357"/>
                </a:cubicBezTo>
                <a:cubicBezTo>
                  <a:pt x="0" y="252671"/>
                  <a:pt x="252671" y="0"/>
                  <a:pt x="5643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727825" y="2398712"/>
            <a:ext cx="3387726" cy="3376614"/>
          </a:xfrm>
          <a:custGeom>
            <a:avLst/>
            <a:gdLst>
              <a:gd name="connsiteX0" fmla="*/ 1693863 w 3387726"/>
              <a:gd name="connsiteY0" fmla="*/ 0 h 3376614"/>
              <a:gd name="connsiteX1" fmla="*/ 3387726 w 3387726"/>
              <a:gd name="connsiteY1" fmla="*/ 1688307 h 3376614"/>
              <a:gd name="connsiteX2" fmla="*/ 1693863 w 3387726"/>
              <a:gd name="connsiteY2" fmla="*/ 3376614 h 3376614"/>
              <a:gd name="connsiteX3" fmla="*/ 0 w 3387726"/>
              <a:gd name="connsiteY3" fmla="*/ 1688307 h 3376614"/>
              <a:gd name="connsiteX4" fmla="*/ 1693863 w 3387726"/>
              <a:gd name="connsiteY4" fmla="*/ 0 h 337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726" h="3376614">
                <a:moveTo>
                  <a:pt x="1693863" y="0"/>
                </a:moveTo>
                <a:cubicBezTo>
                  <a:pt x="2629358" y="0"/>
                  <a:pt x="3387726" y="755881"/>
                  <a:pt x="3387726" y="1688307"/>
                </a:cubicBezTo>
                <a:cubicBezTo>
                  <a:pt x="3387726" y="2620733"/>
                  <a:pt x="2629358" y="3376614"/>
                  <a:pt x="1693863" y="3376614"/>
                </a:cubicBezTo>
                <a:cubicBezTo>
                  <a:pt x="758368" y="3376614"/>
                  <a:pt x="0" y="2620733"/>
                  <a:pt x="0" y="1688307"/>
                </a:cubicBezTo>
                <a:cubicBezTo>
                  <a:pt x="0" y="755881"/>
                  <a:pt x="758368" y="0"/>
                  <a:pt x="16938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9348788" y="1185862"/>
            <a:ext cx="1436688" cy="1431926"/>
          </a:xfrm>
          <a:custGeom>
            <a:avLst/>
            <a:gdLst>
              <a:gd name="connsiteX0" fmla="*/ 718344 w 1436688"/>
              <a:gd name="connsiteY0" fmla="*/ 0 h 1431926"/>
              <a:gd name="connsiteX1" fmla="*/ 1436688 w 1436688"/>
              <a:gd name="connsiteY1" fmla="*/ 715963 h 1431926"/>
              <a:gd name="connsiteX2" fmla="*/ 718344 w 1436688"/>
              <a:gd name="connsiteY2" fmla="*/ 1431926 h 1431926"/>
              <a:gd name="connsiteX3" fmla="*/ 0 w 1436688"/>
              <a:gd name="connsiteY3" fmla="*/ 715963 h 1431926"/>
              <a:gd name="connsiteX4" fmla="*/ 718344 w 1436688"/>
              <a:gd name="connsiteY4" fmla="*/ 0 h 143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688" h="1431926">
                <a:moveTo>
                  <a:pt x="718344" y="0"/>
                </a:moveTo>
                <a:cubicBezTo>
                  <a:pt x="1115074" y="0"/>
                  <a:pt x="1436688" y="320548"/>
                  <a:pt x="1436688" y="715963"/>
                </a:cubicBezTo>
                <a:cubicBezTo>
                  <a:pt x="1436688" y="1111378"/>
                  <a:pt x="1115074" y="1431926"/>
                  <a:pt x="718344" y="1431926"/>
                </a:cubicBezTo>
                <a:cubicBezTo>
                  <a:pt x="321614" y="1431926"/>
                  <a:pt x="0" y="1111378"/>
                  <a:pt x="0" y="715963"/>
                </a:cubicBezTo>
                <a:cubicBezTo>
                  <a:pt x="0" y="320548"/>
                  <a:pt x="321614" y="0"/>
                  <a:pt x="7183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29626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0521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s Pag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747674" y="1244081"/>
            <a:ext cx="2149267" cy="4638208"/>
          </a:xfrm>
          <a:custGeom>
            <a:avLst/>
            <a:gdLst>
              <a:gd name="connsiteX0" fmla="*/ 1706218 w 2149267"/>
              <a:gd name="connsiteY0" fmla="*/ 10 h 4638208"/>
              <a:gd name="connsiteX1" fmla="*/ 1711701 w 2149267"/>
              <a:gd name="connsiteY1" fmla="*/ 482 h 4638208"/>
              <a:gd name="connsiteX2" fmla="*/ 1936983 w 2149267"/>
              <a:gd name="connsiteY2" fmla="*/ 482 h 4638208"/>
              <a:gd name="connsiteX3" fmla="*/ 2149267 w 2149267"/>
              <a:gd name="connsiteY3" fmla="*/ 222765 h 4638208"/>
              <a:gd name="connsiteX4" fmla="*/ 2149267 w 2149267"/>
              <a:gd name="connsiteY4" fmla="*/ 4407293 h 4638208"/>
              <a:gd name="connsiteX5" fmla="*/ 1926152 w 2149267"/>
              <a:gd name="connsiteY5" fmla="*/ 4638208 h 4638208"/>
              <a:gd name="connsiteX6" fmla="*/ 230042 w 2149267"/>
              <a:gd name="connsiteY6" fmla="*/ 4638208 h 4638208"/>
              <a:gd name="connsiteX7" fmla="*/ 428 w 2149267"/>
              <a:gd name="connsiteY7" fmla="*/ 4396503 h 4638208"/>
              <a:gd name="connsiteX8" fmla="*/ 428 w 2149267"/>
              <a:gd name="connsiteY8" fmla="*/ 270243 h 4638208"/>
              <a:gd name="connsiteX9" fmla="*/ 52416 w 2149267"/>
              <a:gd name="connsiteY9" fmla="*/ 86806 h 4638208"/>
              <a:gd name="connsiteX10" fmla="*/ 230042 w 2149267"/>
              <a:gd name="connsiteY10" fmla="*/ 482 h 4638208"/>
              <a:gd name="connsiteX11" fmla="*/ 437994 w 2149267"/>
              <a:gd name="connsiteY11" fmla="*/ 482 h 4638208"/>
              <a:gd name="connsiteX12" fmla="*/ 483484 w 2149267"/>
              <a:gd name="connsiteY12" fmla="*/ 35012 h 4638208"/>
              <a:gd name="connsiteX13" fmla="*/ 483484 w 2149267"/>
              <a:gd name="connsiteY13" fmla="*/ 69541 h 4638208"/>
              <a:gd name="connsiteX14" fmla="*/ 609122 w 2149267"/>
              <a:gd name="connsiteY14" fmla="*/ 170971 h 4638208"/>
              <a:gd name="connsiteX15" fmla="*/ 1557903 w 2149267"/>
              <a:gd name="connsiteY15" fmla="*/ 170971 h 4638208"/>
              <a:gd name="connsiteX16" fmla="*/ 1672710 w 2149267"/>
              <a:gd name="connsiteY16" fmla="*/ 63067 h 4638208"/>
              <a:gd name="connsiteX17" fmla="*/ 1672710 w 2149267"/>
              <a:gd name="connsiteY17" fmla="*/ 28538 h 4638208"/>
              <a:gd name="connsiteX18" fmla="*/ 1706218 w 2149267"/>
              <a:gd name="connsiteY18" fmla="*/ 10 h 463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49267" h="4638208">
                <a:moveTo>
                  <a:pt x="1706218" y="10"/>
                </a:moveTo>
                <a:cubicBezTo>
                  <a:pt x="1709535" y="78"/>
                  <a:pt x="1711701" y="482"/>
                  <a:pt x="1711701" y="482"/>
                </a:cubicBezTo>
                <a:cubicBezTo>
                  <a:pt x="1711701" y="482"/>
                  <a:pt x="1713867" y="482"/>
                  <a:pt x="1936983" y="482"/>
                </a:cubicBezTo>
                <a:cubicBezTo>
                  <a:pt x="2144935" y="19905"/>
                  <a:pt x="2149267" y="222765"/>
                  <a:pt x="2149267" y="222765"/>
                </a:cubicBezTo>
                <a:cubicBezTo>
                  <a:pt x="2149267" y="222765"/>
                  <a:pt x="2149267" y="4180694"/>
                  <a:pt x="2149267" y="4407293"/>
                </a:cubicBezTo>
                <a:cubicBezTo>
                  <a:pt x="2136270" y="4636050"/>
                  <a:pt x="1926152" y="4638208"/>
                  <a:pt x="1926152" y="4638208"/>
                </a:cubicBezTo>
                <a:cubicBezTo>
                  <a:pt x="1926152" y="4638208"/>
                  <a:pt x="476985" y="4638208"/>
                  <a:pt x="230042" y="4638208"/>
                </a:cubicBezTo>
                <a:cubicBezTo>
                  <a:pt x="-12569" y="4612311"/>
                  <a:pt x="428" y="4396503"/>
                  <a:pt x="428" y="4396503"/>
                </a:cubicBezTo>
                <a:cubicBezTo>
                  <a:pt x="428" y="4396503"/>
                  <a:pt x="428" y="317721"/>
                  <a:pt x="428" y="270243"/>
                </a:cubicBezTo>
                <a:cubicBezTo>
                  <a:pt x="428" y="220607"/>
                  <a:pt x="-8236" y="166655"/>
                  <a:pt x="52416" y="86806"/>
                </a:cubicBezTo>
                <a:cubicBezTo>
                  <a:pt x="115235" y="-1676"/>
                  <a:pt x="230042" y="482"/>
                  <a:pt x="230042" y="482"/>
                </a:cubicBezTo>
                <a:cubicBezTo>
                  <a:pt x="230042" y="482"/>
                  <a:pt x="390339" y="482"/>
                  <a:pt x="437994" y="482"/>
                </a:cubicBezTo>
                <a:cubicBezTo>
                  <a:pt x="483484" y="482"/>
                  <a:pt x="483484" y="35012"/>
                  <a:pt x="483484" y="35012"/>
                </a:cubicBezTo>
                <a:cubicBezTo>
                  <a:pt x="483484" y="35012"/>
                  <a:pt x="483484" y="32854"/>
                  <a:pt x="483484" y="69541"/>
                </a:cubicBezTo>
                <a:cubicBezTo>
                  <a:pt x="498647" y="175287"/>
                  <a:pt x="609122" y="170971"/>
                  <a:pt x="609122" y="170971"/>
                </a:cubicBezTo>
                <a:cubicBezTo>
                  <a:pt x="609122" y="170971"/>
                  <a:pt x="1453927" y="170971"/>
                  <a:pt x="1557903" y="170971"/>
                </a:cubicBezTo>
                <a:cubicBezTo>
                  <a:pt x="1659713" y="164497"/>
                  <a:pt x="1672710" y="63067"/>
                  <a:pt x="1672710" y="63067"/>
                </a:cubicBezTo>
                <a:cubicBezTo>
                  <a:pt x="1672710" y="63067"/>
                  <a:pt x="1672710" y="63067"/>
                  <a:pt x="1672710" y="28538"/>
                </a:cubicBezTo>
                <a:cubicBezTo>
                  <a:pt x="1675959" y="2641"/>
                  <a:pt x="1696267" y="-192"/>
                  <a:pt x="1706218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19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122398" y="0"/>
            <a:ext cx="5069602" cy="3379240"/>
          </a:xfrm>
          <a:custGeom>
            <a:avLst/>
            <a:gdLst>
              <a:gd name="connsiteX0" fmla="*/ 0 w 5069602"/>
              <a:gd name="connsiteY0" fmla="*/ 0 h 3379240"/>
              <a:gd name="connsiteX1" fmla="*/ 5069602 w 5069602"/>
              <a:gd name="connsiteY1" fmla="*/ 0 h 3379240"/>
              <a:gd name="connsiteX2" fmla="*/ 5069602 w 5069602"/>
              <a:gd name="connsiteY2" fmla="*/ 1697790 h 3379240"/>
              <a:gd name="connsiteX3" fmla="*/ 3368842 w 5069602"/>
              <a:gd name="connsiteY3" fmla="*/ 1697790 h 3379240"/>
              <a:gd name="connsiteX4" fmla="*/ 1685906 w 5069602"/>
              <a:gd name="connsiteY4" fmla="*/ 3379240 h 3379240"/>
              <a:gd name="connsiteX5" fmla="*/ 0 w 5069602"/>
              <a:gd name="connsiteY5" fmla="*/ 1697790 h 337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9602" h="3379240">
                <a:moveTo>
                  <a:pt x="0" y="0"/>
                </a:moveTo>
                <a:lnTo>
                  <a:pt x="5069602" y="0"/>
                </a:lnTo>
                <a:lnTo>
                  <a:pt x="5069602" y="1697790"/>
                </a:lnTo>
                <a:lnTo>
                  <a:pt x="3368842" y="1697790"/>
                </a:lnTo>
                <a:lnTo>
                  <a:pt x="1685906" y="3379240"/>
                </a:lnTo>
                <a:lnTo>
                  <a:pt x="0" y="16977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" y="1697790"/>
            <a:ext cx="8808303" cy="5179520"/>
          </a:xfrm>
          <a:custGeom>
            <a:avLst/>
            <a:gdLst>
              <a:gd name="connsiteX0" fmla="*/ 0 w 8808303"/>
              <a:gd name="connsiteY0" fmla="*/ 0 h 5179520"/>
              <a:gd name="connsiteX1" fmla="*/ 5432035 w 8808303"/>
              <a:gd name="connsiteY1" fmla="*/ 0 h 5179520"/>
              <a:gd name="connsiteX2" fmla="*/ 7122397 w 8808303"/>
              <a:gd name="connsiteY2" fmla="*/ 0 h 5179520"/>
              <a:gd name="connsiteX3" fmla="*/ 8808303 w 8808303"/>
              <a:gd name="connsiteY3" fmla="*/ 1681450 h 5179520"/>
              <a:gd name="connsiteX4" fmla="*/ 8808303 w 8808303"/>
              <a:gd name="connsiteY4" fmla="*/ 5179520 h 5179520"/>
              <a:gd name="connsiteX5" fmla="*/ 0 w 8808303"/>
              <a:gd name="connsiteY5" fmla="*/ 5179520 h 517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8303" h="5179520">
                <a:moveTo>
                  <a:pt x="0" y="0"/>
                </a:moveTo>
                <a:lnTo>
                  <a:pt x="5432035" y="0"/>
                </a:lnTo>
                <a:lnTo>
                  <a:pt x="7122397" y="0"/>
                </a:lnTo>
                <a:lnTo>
                  <a:pt x="8808303" y="1681450"/>
                </a:lnTo>
                <a:lnTo>
                  <a:pt x="8808303" y="5179520"/>
                </a:lnTo>
                <a:lnTo>
                  <a:pt x="0" y="51795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0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348921" y="1267958"/>
            <a:ext cx="4893811" cy="4261570"/>
          </a:xfrm>
          <a:custGeom>
            <a:avLst/>
            <a:gdLst>
              <a:gd name="connsiteX0" fmla="*/ 1137502 w 4893811"/>
              <a:gd name="connsiteY0" fmla="*/ 1 h 4261570"/>
              <a:gd name="connsiteX1" fmla="*/ 2379300 w 4893811"/>
              <a:gd name="connsiteY1" fmla="*/ 545455 h 4261570"/>
              <a:gd name="connsiteX2" fmla="*/ 3823855 w 4893811"/>
              <a:gd name="connsiteY2" fmla="*/ 1361178 h 4261570"/>
              <a:gd name="connsiteX3" fmla="*/ 4733389 w 4893811"/>
              <a:gd name="connsiteY3" fmla="*/ 3314151 h 4261570"/>
              <a:gd name="connsiteX4" fmla="*/ 2513055 w 4893811"/>
              <a:gd name="connsiteY4" fmla="*/ 4061402 h 4261570"/>
              <a:gd name="connsiteX5" fmla="*/ 2177181 w 4893811"/>
              <a:gd name="connsiteY5" fmla="*/ 3811326 h 4261570"/>
              <a:gd name="connsiteX6" fmla="*/ 1728358 w 4893811"/>
              <a:gd name="connsiteY6" fmla="*/ 3793463 h 4261570"/>
              <a:gd name="connsiteX7" fmla="*/ 31154 w 4893811"/>
              <a:gd name="connsiteY7" fmla="*/ 3070029 h 4261570"/>
              <a:gd name="connsiteX8" fmla="*/ 182743 w 4893811"/>
              <a:gd name="connsiteY8" fmla="*/ 1239117 h 4261570"/>
              <a:gd name="connsiteX9" fmla="*/ 1113085 w 4893811"/>
              <a:gd name="connsiteY9" fmla="*/ 646 h 4261570"/>
              <a:gd name="connsiteX10" fmla="*/ 1137502 w 4893811"/>
              <a:gd name="connsiteY10" fmla="*/ 1 h 426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93811" h="4261570">
                <a:moveTo>
                  <a:pt x="1137502" y="1"/>
                </a:moveTo>
                <a:cubicBezTo>
                  <a:pt x="1249905" y="42"/>
                  <a:pt x="1739504" y="32278"/>
                  <a:pt x="2379300" y="545455"/>
                </a:cubicBezTo>
                <a:cubicBezTo>
                  <a:pt x="3113466" y="1131942"/>
                  <a:pt x="3612819" y="1215301"/>
                  <a:pt x="3823855" y="1361178"/>
                </a:cubicBezTo>
                <a:cubicBezTo>
                  <a:pt x="4034891" y="1510033"/>
                  <a:pt x="5342718" y="2126291"/>
                  <a:pt x="4733389" y="3314151"/>
                </a:cubicBezTo>
                <a:cubicBezTo>
                  <a:pt x="4623413" y="3522548"/>
                  <a:pt x="3770353" y="4731248"/>
                  <a:pt x="2513055" y="4061402"/>
                </a:cubicBezTo>
                <a:cubicBezTo>
                  <a:pt x="2450636" y="4028654"/>
                  <a:pt x="2388217" y="3954226"/>
                  <a:pt x="2177181" y="3811326"/>
                </a:cubicBezTo>
                <a:cubicBezTo>
                  <a:pt x="1966145" y="3668425"/>
                  <a:pt x="1728358" y="3793463"/>
                  <a:pt x="1728358" y="3793463"/>
                </a:cubicBezTo>
                <a:cubicBezTo>
                  <a:pt x="1621354" y="3832165"/>
                  <a:pt x="-263107" y="4847354"/>
                  <a:pt x="31154" y="3070029"/>
                </a:cubicBezTo>
                <a:cubicBezTo>
                  <a:pt x="31154" y="3070029"/>
                  <a:pt x="411613" y="2179879"/>
                  <a:pt x="182743" y="1239117"/>
                </a:cubicBezTo>
                <a:cubicBezTo>
                  <a:pt x="182743" y="1239117"/>
                  <a:pt x="-22348" y="646"/>
                  <a:pt x="1113085" y="646"/>
                </a:cubicBezTo>
                <a:cubicBezTo>
                  <a:pt x="1113085" y="646"/>
                  <a:pt x="1121444" y="-5"/>
                  <a:pt x="1137502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099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s P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585504" y="710811"/>
            <a:ext cx="2516552" cy="5441271"/>
          </a:xfrm>
          <a:custGeom>
            <a:avLst/>
            <a:gdLst>
              <a:gd name="connsiteX0" fmla="*/ 1997791 w 2516552"/>
              <a:gd name="connsiteY0" fmla="*/ 12 h 5441271"/>
              <a:gd name="connsiteX1" fmla="*/ 2004211 w 2516552"/>
              <a:gd name="connsiteY1" fmla="*/ 566 h 5441271"/>
              <a:gd name="connsiteX2" fmla="*/ 2267990 w 2516552"/>
              <a:gd name="connsiteY2" fmla="*/ 566 h 5441271"/>
              <a:gd name="connsiteX3" fmla="*/ 2516552 w 2516552"/>
              <a:gd name="connsiteY3" fmla="*/ 261335 h 5441271"/>
              <a:gd name="connsiteX4" fmla="*/ 2516552 w 2516552"/>
              <a:gd name="connsiteY4" fmla="*/ 5170375 h 5441271"/>
              <a:gd name="connsiteX5" fmla="*/ 2255309 w 2516552"/>
              <a:gd name="connsiteY5" fmla="*/ 5441271 h 5441271"/>
              <a:gd name="connsiteX6" fmla="*/ 269354 w 2516552"/>
              <a:gd name="connsiteY6" fmla="*/ 5441271 h 5441271"/>
              <a:gd name="connsiteX7" fmla="*/ 501 w 2516552"/>
              <a:gd name="connsiteY7" fmla="*/ 5157717 h 5441271"/>
              <a:gd name="connsiteX8" fmla="*/ 501 w 2516552"/>
              <a:gd name="connsiteY8" fmla="*/ 317034 h 5441271"/>
              <a:gd name="connsiteX9" fmla="*/ 61373 w 2516552"/>
              <a:gd name="connsiteY9" fmla="*/ 101836 h 5441271"/>
              <a:gd name="connsiteX10" fmla="*/ 269354 w 2516552"/>
              <a:gd name="connsiteY10" fmla="*/ 566 h 5441271"/>
              <a:gd name="connsiteX11" fmla="*/ 512842 w 2516552"/>
              <a:gd name="connsiteY11" fmla="*/ 566 h 5441271"/>
              <a:gd name="connsiteX12" fmla="*/ 566105 w 2516552"/>
              <a:gd name="connsiteY12" fmla="*/ 41074 h 5441271"/>
              <a:gd name="connsiteX13" fmla="*/ 566105 w 2516552"/>
              <a:gd name="connsiteY13" fmla="*/ 81582 h 5441271"/>
              <a:gd name="connsiteX14" fmla="*/ 713213 w 2516552"/>
              <a:gd name="connsiteY14" fmla="*/ 200574 h 5441271"/>
              <a:gd name="connsiteX15" fmla="*/ 1824131 w 2516552"/>
              <a:gd name="connsiteY15" fmla="*/ 200574 h 5441271"/>
              <a:gd name="connsiteX16" fmla="*/ 1958557 w 2516552"/>
              <a:gd name="connsiteY16" fmla="*/ 73987 h 5441271"/>
              <a:gd name="connsiteX17" fmla="*/ 1958557 w 2516552"/>
              <a:gd name="connsiteY17" fmla="*/ 33479 h 5441271"/>
              <a:gd name="connsiteX18" fmla="*/ 1997791 w 2516552"/>
              <a:gd name="connsiteY18" fmla="*/ 12 h 544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16552" h="5441271">
                <a:moveTo>
                  <a:pt x="1997791" y="12"/>
                </a:moveTo>
                <a:cubicBezTo>
                  <a:pt x="2001675" y="92"/>
                  <a:pt x="2004211" y="566"/>
                  <a:pt x="2004211" y="566"/>
                </a:cubicBezTo>
                <a:cubicBezTo>
                  <a:pt x="2004211" y="566"/>
                  <a:pt x="2006747" y="566"/>
                  <a:pt x="2267990" y="566"/>
                </a:cubicBezTo>
                <a:cubicBezTo>
                  <a:pt x="2511479" y="23352"/>
                  <a:pt x="2516552" y="261335"/>
                  <a:pt x="2516552" y="261335"/>
                </a:cubicBezTo>
                <a:cubicBezTo>
                  <a:pt x="2516552" y="261335"/>
                  <a:pt x="2516552" y="4904543"/>
                  <a:pt x="2516552" y="5170375"/>
                </a:cubicBezTo>
                <a:cubicBezTo>
                  <a:pt x="2501334" y="5438740"/>
                  <a:pt x="2255309" y="5441271"/>
                  <a:pt x="2255309" y="5441271"/>
                </a:cubicBezTo>
                <a:cubicBezTo>
                  <a:pt x="2255309" y="5441271"/>
                  <a:pt x="558496" y="5441271"/>
                  <a:pt x="269354" y="5441271"/>
                </a:cubicBezTo>
                <a:cubicBezTo>
                  <a:pt x="-14717" y="5410890"/>
                  <a:pt x="501" y="5157717"/>
                  <a:pt x="501" y="5157717"/>
                </a:cubicBezTo>
                <a:cubicBezTo>
                  <a:pt x="501" y="5157717"/>
                  <a:pt x="501" y="372732"/>
                  <a:pt x="501" y="317034"/>
                </a:cubicBezTo>
                <a:cubicBezTo>
                  <a:pt x="501" y="258804"/>
                  <a:pt x="-9644" y="195510"/>
                  <a:pt x="61373" y="101836"/>
                </a:cubicBezTo>
                <a:cubicBezTo>
                  <a:pt x="134927" y="-1965"/>
                  <a:pt x="269354" y="566"/>
                  <a:pt x="269354" y="566"/>
                </a:cubicBezTo>
                <a:cubicBezTo>
                  <a:pt x="269354" y="566"/>
                  <a:pt x="457043" y="566"/>
                  <a:pt x="512842" y="566"/>
                </a:cubicBezTo>
                <a:cubicBezTo>
                  <a:pt x="566105" y="566"/>
                  <a:pt x="566105" y="41074"/>
                  <a:pt x="566105" y="41074"/>
                </a:cubicBezTo>
                <a:cubicBezTo>
                  <a:pt x="566105" y="41074"/>
                  <a:pt x="566105" y="38542"/>
                  <a:pt x="566105" y="81582"/>
                </a:cubicBezTo>
                <a:cubicBezTo>
                  <a:pt x="583860" y="205637"/>
                  <a:pt x="713213" y="200574"/>
                  <a:pt x="713213" y="200574"/>
                </a:cubicBezTo>
                <a:cubicBezTo>
                  <a:pt x="713213" y="200574"/>
                  <a:pt x="1702386" y="200574"/>
                  <a:pt x="1824131" y="200574"/>
                </a:cubicBezTo>
                <a:cubicBezTo>
                  <a:pt x="1943339" y="192978"/>
                  <a:pt x="1958557" y="73987"/>
                  <a:pt x="1958557" y="73987"/>
                </a:cubicBezTo>
                <a:cubicBezTo>
                  <a:pt x="1958557" y="73987"/>
                  <a:pt x="1958557" y="73987"/>
                  <a:pt x="1958557" y="33479"/>
                </a:cubicBezTo>
                <a:cubicBezTo>
                  <a:pt x="1962362" y="3098"/>
                  <a:pt x="1986140" y="-225"/>
                  <a:pt x="1997791" y="1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4880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s Pag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-4764" y="0"/>
            <a:ext cx="12207877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89306" y="634505"/>
            <a:ext cx="2623525" cy="5681750"/>
          </a:xfrm>
          <a:custGeom>
            <a:avLst/>
            <a:gdLst>
              <a:gd name="connsiteX0" fmla="*/ 2039564 w 2623525"/>
              <a:gd name="connsiteY0" fmla="*/ 8 h 5681750"/>
              <a:gd name="connsiteX1" fmla="*/ 2047366 w 2623525"/>
              <a:gd name="connsiteY1" fmla="*/ 609 h 5681750"/>
              <a:gd name="connsiteX2" fmla="*/ 2415010 w 2623525"/>
              <a:gd name="connsiteY2" fmla="*/ 609 h 5681750"/>
              <a:gd name="connsiteX3" fmla="*/ 2623525 w 2623525"/>
              <a:gd name="connsiteY3" fmla="*/ 198597 h 5681750"/>
              <a:gd name="connsiteX4" fmla="*/ 2623525 w 2623525"/>
              <a:gd name="connsiteY4" fmla="*/ 5384769 h 5681750"/>
              <a:gd name="connsiteX5" fmla="*/ 2343677 w 2623525"/>
              <a:gd name="connsiteY5" fmla="*/ 5681750 h 5681750"/>
              <a:gd name="connsiteX6" fmla="*/ 280479 w 2623525"/>
              <a:gd name="connsiteY6" fmla="*/ 5681750 h 5681750"/>
              <a:gd name="connsiteX7" fmla="*/ 630 w 2623525"/>
              <a:gd name="connsiteY7" fmla="*/ 5379269 h 5681750"/>
              <a:gd name="connsiteX8" fmla="*/ 630 w 2623525"/>
              <a:gd name="connsiteY8" fmla="*/ 193097 h 5681750"/>
              <a:gd name="connsiteX9" fmla="*/ 198171 w 2623525"/>
              <a:gd name="connsiteY9" fmla="*/ 609 h 5681750"/>
              <a:gd name="connsiteX10" fmla="*/ 571302 w 2623525"/>
              <a:gd name="connsiteY10" fmla="*/ 609 h 5681750"/>
              <a:gd name="connsiteX11" fmla="*/ 615200 w 2623525"/>
              <a:gd name="connsiteY11" fmla="*/ 50106 h 5681750"/>
              <a:gd name="connsiteX12" fmla="*/ 615200 w 2623525"/>
              <a:gd name="connsiteY12" fmla="*/ 105103 h 5681750"/>
              <a:gd name="connsiteX13" fmla="*/ 730432 w 2623525"/>
              <a:gd name="connsiteY13" fmla="*/ 215096 h 5681750"/>
              <a:gd name="connsiteX14" fmla="*/ 1882749 w 2623525"/>
              <a:gd name="connsiteY14" fmla="*/ 215096 h 5681750"/>
              <a:gd name="connsiteX15" fmla="*/ 1992494 w 2623525"/>
              <a:gd name="connsiteY15" fmla="*/ 116102 h 5681750"/>
              <a:gd name="connsiteX16" fmla="*/ 1992494 w 2623525"/>
              <a:gd name="connsiteY16" fmla="*/ 61106 h 5681750"/>
              <a:gd name="connsiteX17" fmla="*/ 2039564 w 2623525"/>
              <a:gd name="connsiteY17" fmla="*/ 8 h 56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23525" h="5681750">
                <a:moveTo>
                  <a:pt x="2039564" y="8"/>
                </a:moveTo>
                <a:cubicBezTo>
                  <a:pt x="2044280" y="-78"/>
                  <a:pt x="2047366" y="609"/>
                  <a:pt x="2047366" y="609"/>
                </a:cubicBezTo>
                <a:cubicBezTo>
                  <a:pt x="2047366" y="609"/>
                  <a:pt x="2211983" y="609"/>
                  <a:pt x="2415010" y="609"/>
                </a:cubicBezTo>
                <a:cubicBezTo>
                  <a:pt x="2618038" y="28108"/>
                  <a:pt x="2623525" y="198597"/>
                  <a:pt x="2623525" y="198597"/>
                </a:cubicBezTo>
                <a:cubicBezTo>
                  <a:pt x="2623525" y="198597"/>
                  <a:pt x="2623525" y="5120786"/>
                  <a:pt x="2623525" y="5384769"/>
                </a:cubicBezTo>
                <a:cubicBezTo>
                  <a:pt x="2596089" y="5654252"/>
                  <a:pt x="2343677" y="5681750"/>
                  <a:pt x="2343677" y="5681750"/>
                </a:cubicBezTo>
                <a:cubicBezTo>
                  <a:pt x="2343677" y="5681750"/>
                  <a:pt x="631662" y="5681750"/>
                  <a:pt x="280479" y="5681750"/>
                </a:cubicBezTo>
                <a:cubicBezTo>
                  <a:pt x="-26806" y="5615754"/>
                  <a:pt x="630" y="5379269"/>
                  <a:pt x="630" y="5379269"/>
                </a:cubicBezTo>
                <a:cubicBezTo>
                  <a:pt x="630" y="5379269"/>
                  <a:pt x="630" y="396584"/>
                  <a:pt x="630" y="193097"/>
                </a:cubicBezTo>
                <a:cubicBezTo>
                  <a:pt x="28067" y="-4890"/>
                  <a:pt x="198171" y="609"/>
                  <a:pt x="198171" y="609"/>
                </a:cubicBezTo>
                <a:cubicBezTo>
                  <a:pt x="198171" y="609"/>
                  <a:pt x="521917" y="609"/>
                  <a:pt x="571302" y="609"/>
                </a:cubicBezTo>
                <a:cubicBezTo>
                  <a:pt x="615200" y="609"/>
                  <a:pt x="615200" y="50106"/>
                  <a:pt x="615200" y="50106"/>
                </a:cubicBezTo>
                <a:cubicBezTo>
                  <a:pt x="615200" y="50106"/>
                  <a:pt x="615200" y="50106"/>
                  <a:pt x="615200" y="105103"/>
                </a:cubicBezTo>
                <a:cubicBezTo>
                  <a:pt x="626174" y="193097"/>
                  <a:pt x="730432" y="215096"/>
                  <a:pt x="730432" y="215096"/>
                </a:cubicBezTo>
                <a:cubicBezTo>
                  <a:pt x="730432" y="215096"/>
                  <a:pt x="1800441" y="215096"/>
                  <a:pt x="1882749" y="215096"/>
                </a:cubicBezTo>
                <a:cubicBezTo>
                  <a:pt x="1970545" y="193097"/>
                  <a:pt x="1992494" y="116102"/>
                  <a:pt x="1992494" y="116102"/>
                </a:cubicBezTo>
                <a:cubicBezTo>
                  <a:pt x="1992494" y="116102"/>
                  <a:pt x="1992494" y="116102"/>
                  <a:pt x="1992494" y="61106"/>
                </a:cubicBezTo>
                <a:cubicBezTo>
                  <a:pt x="1996610" y="7484"/>
                  <a:pt x="2025417" y="266"/>
                  <a:pt x="2039564" y="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0778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s Pag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 rot="182501">
            <a:off x="4397565" y="1008760"/>
            <a:ext cx="1978885" cy="4191420"/>
          </a:xfrm>
          <a:custGeom>
            <a:avLst/>
            <a:gdLst>
              <a:gd name="connsiteX0" fmla="*/ 228026 w 1978885"/>
              <a:gd name="connsiteY0" fmla="*/ 6117 h 4191420"/>
              <a:gd name="connsiteX1" fmla="*/ 1733864 w 1978885"/>
              <a:gd name="connsiteY1" fmla="*/ 2 h 4191420"/>
              <a:gd name="connsiteX2" fmla="*/ 1963747 w 1978885"/>
              <a:gd name="connsiteY2" fmla="*/ 228025 h 4191420"/>
              <a:gd name="connsiteX3" fmla="*/ 1978884 w 1978885"/>
              <a:gd name="connsiteY3" fmla="*/ 3955421 h 4191420"/>
              <a:gd name="connsiteX4" fmla="*/ 1750861 w 1978885"/>
              <a:gd name="connsiteY4" fmla="*/ 4185304 h 4191420"/>
              <a:gd name="connsiteX5" fmla="*/ 245022 w 1978885"/>
              <a:gd name="connsiteY5" fmla="*/ 4191419 h 4191420"/>
              <a:gd name="connsiteX6" fmla="*/ 15140 w 1978885"/>
              <a:gd name="connsiteY6" fmla="*/ 3963396 h 4191420"/>
              <a:gd name="connsiteX7" fmla="*/ 2 w 1978885"/>
              <a:gd name="connsiteY7" fmla="*/ 236000 h 4191420"/>
              <a:gd name="connsiteX8" fmla="*/ 228026 w 1978885"/>
              <a:gd name="connsiteY8" fmla="*/ 6117 h 419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8885" h="4191420">
                <a:moveTo>
                  <a:pt x="228026" y="6117"/>
                </a:moveTo>
                <a:lnTo>
                  <a:pt x="1733864" y="2"/>
                </a:lnTo>
                <a:cubicBezTo>
                  <a:pt x="1860311" y="-512"/>
                  <a:pt x="1963234" y="101578"/>
                  <a:pt x="1963747" y="228025"/>
                </a:cubicBezTo>
                <a:lnTo>
                  <a:pt x="1978884" y="3955421"/>
                </a:lnTo>
                <a:cubicBezTo>
                  <a:pt x="1979398" y="4081868"/>
                  <a:pt x="1877308" y="4184790"/>
                  <a:pt x="1750861" y="4185304"/>
                </a:cubicBezTo>
                <a:lnTo>
                  <a:pt x="245022" y="4191419"/>
                </a:lnTo>
                <a:cubicBezTo>
                  <a:pt x="118576" y="4191933"/>
                  <a:pt x="15653" y="4089843"/>
                  <a:pt x="15140" y="3963396"/>
                </a:cubicBezTo>
                <a:lnTo>
                  <a:pt x="2" y="236000"/>
                </a:lnTo>
                <a:cubicBezTo>
                  <a:pt x="-511" y="109553"/>
                  <a:pt x="101579" y="6631"/>
                  <a:pt x="228026" y="61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2267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s Pag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822633" y="2298769"/>
            <a:ext cx="5021331" cy="2262472"/>
          </a:xfrm>
          <a:custGeom>
            <a:avLst/>
            <a:gdLst>
              <a:gd name="connsiteX0" fmla="*/ 216043 w 5021331"/>
              <a:gd name="connsiteY0" fmla="*/ 0 h 2262472"/>
              <a:gd name="connsiteX1" fmla="*/ 4805288 w 5021331"/>
              <a:gd name="connsiteY1" fmla="*/ 0 h 2262472"/>
              <a:gd name="connsiteX2" fmla="*/ 5021331 w 5021331"/>
              <a:gd name="connsiteY2" fmla="*/ 216043 h 2262472"/>
              <a:gd name="connsiteX3" fmla="*/ 5021331 w 5021331"/>
              <a:gd name="connsiteY3" fmla="*/ 2046429 h 2262472"/>
              <a:gd name="connsiteX4" fmla="*/ 4805288 w 5021331"/>
              <a:gd name="connsiteY4" fmla="*/ 2262472 h 2262472"/>
              <a:gd name="connsiteX5" fmla="*/ 216043 w 5021331"/>
              <a:gd name="connsiteY5" fmla="*/ 2262472 h 2262472"/>
              <a:gd name="connsiteX6" fmla="*/ 0 w 5021331"/>
              <a:gd name="connsiteY6" fmla="*/ 2046429 h 2262472"/>
              <a:gd name="connsiteX7" fmla="*/ 0 w 5021331"/>
              <a:gd name="connsiteY7" fmla="*/ 216043 h 2262472"/>
              <a:gd name="connsiteX8" fmla="*/ 216043 w 5021331"/>
              <a:gd name="connsiteY8" fmla="*/ 0 h 226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21331" h="2262472">
                <a:moveTo>
                  <a:pt x="216043" y="0"/>
                </a:moveTo>
                <a:lnTo>
                  <a:pt x="4805288" y="0"/>
                </a:lnTo>
                <a:cubicBezTo>
                  <a:pt x="4924605" y="0"/>
                  <a:pt x="5021331" y="96726"/>
                  <a:pt x="5021331" y="216043"/>
                </a:cubicBezTo>
                <a:lnTo>
                  <a:pt x="5021331" y="2046429"/>
                </a:lnTo>
                <a:cubicBezTo>
                  <a:pt x="5021331" y="2165746"/>
                  <a:pt x="4924605" y="2262472"/>
                  <a:pt x="4805288" y="2262472"/>
                </a:cubicBezTo>
                <a:lnTo>
                  <a:pt x="216043" y="2262472"/>
                </a:lnTo>
                <a:cubicBezTo>
                  <a:pt x="96726" y="2262472"/>
                  <a:pt x="0" y="2165746"/>
                  <a:pt x="0" y="2046429"/>
                </a:cubicBezTo>
                <a:lnTo>
                  <a:pt x="0" y="216043"/>
                </a:lnTo>
                <a:cubicBezTo>
                  <a:pt x="0" y="96726"/>
                  <a:pt x="96726" y="0"/>
                  <a:pt x="2160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554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s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 rot="21424103">
            <a:off x="4987552" y="1500762"/>
            <a:ext cx="1738254" cy="3575386"/>
          </a:xfrm>
          <a:custGeom>
            <a:avLst/>
            <a:gdLst>
              <a:gd name="connsiteX0" fmla="*/ 1504605 w 1738254"/>
              <a:gd name="connsiteY0" fmla="*/ 9 h 3575386"/>
              <a:gd name="connsiteX1" fmla="*/ 1710349 w 1738254"/>
              <a:gd name="connsiteY1" fmla="*/ 202147 h 3575386"/>
              <a:gd name="connsiteX2" fmla="*/ 1738246 w 1738254"/>
              <a:gd name="connsiteY2" fmla="*/ 3358121 h 3575386"/>
              <a:gd name="connsiteX3" fmla="*/ 1536108 w 1738254"/>
              <a:gd name="connsiteY3" fmla="*/ 3563865 h 3575386"/>
              <a:gd name="connsiteX4" fmla="*/ 233650 w 1738254"/>
              <a:gd name="connsiteY4" fmla="*/ 3575378 h 3575386"/>
              <a:gd name="connsiteX5" fmla="*/ 27906 w 1738254"/>
              <a:gd name="connsiteY5" fmla="*/ 3373240 h 3575386"/>
              <a:gd name="connsiteX6" fmla="*/ 9 w 1738254"/>
              <a:gd name="connsiteY6" fmla="*/ 217266 h 3575386"/>
              <a:gd name="connsiteX7" fmla="*/ 202147 w 1738254"/>
              <a:gd name="connsiteY7" fmla="*/ 11522 h 357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8254" h="3575386">
                <a:moveTo>
                  <a:pt x="1504605" y="9"/>
                </a:moveTo>
                <a:cubicBezTo>
                  <a:pt x="1617238" y="-986"/>
                  <a:pt x="1709353" y="89514"/>
                  <a:pt x="1710349" y="202147"/>
                </a:cubicBezTo>
                <a:lnTo>
                  <a:pt x="1738246" y="3358121"/>
                </a:lnTo>
                <a:cubicBezTo>
                  <a:pt x="1739242" y="3470754"/>
                  <a:pt x="1648742" y="3562869"/>
                  <a:pt x="1536108" y="3563865"/>
                </a:cubicBezTo>
                <a:lnTo>
                  <a:pt x="233650" y="3575378"/>
                </a:lnTo>
                <a:cubicBezTo>
                  <a:pt x="121017" y="3576374"/>
                  <a:pt x="28902" y="3485873"/>
                  <a:pt x="27906" y="3373240"/>
                </a:cubicBezTo>
                <a:lnTo>
                  <a:pt x="9" y="217266"/>
                </a:lnTo>
                <a:cubicBezTo>
                  <a:pt x="-987" y="104633"/>
                  <a:pt x="89513" y="12518"/>
                  <a:pt x="202147" y="1152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98544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s Page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 rot="21330351">
            <a:off x="6670626" y="517775"/>
            <a:ext cx="1995247" cy="4275842"/>
          </a:xfrm>
          <a:custGeom>
            <a:avLst/>
            <a:gdLst>
              <a:gd name="connsiteX0" fmla="*/ 1800262 w 1995247"/>
              <a:gd name="connsiteY0" fmla="*/ 1 h 4275842"/>
              <a:gd name="connsiteX1" fmla="*/ 1990089 w 1995247"/>
              <a:gd name="connsiteY1" fmla="*/ 189326 h 4275842"/>
              <a:gd name="connsiteX2" fmla="*/ 1995247 w 1995247"/>
              <a:gd name="connsiteY2" fmla="*/ 4083882 h 4275842"/>
              <a:gd name="connsiteX3" fmla="*/ 1805923 w 1995247"/>
              <a:gd name="connsiteY3" fmla="*/ 4273709 h 4275842"/>
              <a:gd name="connsiteX4" fmla="*/ 194986 w 1995247"/>
              <a:gd name="connsiteY4" fmla="*/ 4275842 h 4275842"/>
              <a:gd name="connsiteX5" fmla="*/ 5159 w 1995247"/>
              <a:gd name="connsiteY5" fmla="*/ 4086518 h 4275842"/>
              <a:gd name="connsiteX6" fmla="*/ 1 w 1995247"/>
              <a:gd name="connsiteY6" fmla="*/ 191962 h 4275842"/>
              <a:gd name="connsiteX7" fmla="*/ 189326 w 1995247"/>
              <a:gd name="connsiteY7" fmla="*/ 2135 h 427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5247" h="4275842">
                <a:moveTo>
                  <a:pt x="1800262" y="1"/>
                </a:moveTo>
                <a:cubicBezTo>
                  <a:pt x="1904962" y="-137"/>
                  <a:pt x="1989951" y="84626"/>
                  <a:pt x="1990089" y="189326"/>
                </a:cubicBezTo>
                <a:lnTo>
                  <a:pt x="1995247" y="4083882"/>
                </a:lnTo>
                <a:cubicBezTo>
                  <a:pt x="1995385" y="4188582"/>
                  <a:pt x="1910622" y="4273570"/>
                  <a:pt x="1805923" y="4273709"/>
                </a:cubicBezTo>
                <a:lnTo>
                  <a:pt x="194986" y="4275842"/>
                </a:lnTo>
                <a:cubicBezTo>
                  <a:pt x="90286" y="4275981"/>
                  <a:pt x="5298" y="4191217"/>
                  <a:pt x="5159" y="4086518"/>
                </a:cubicBezTo>
                <a:lnTo>
                  <a:pt x="1" y="191962"/>
                </a:lnTo>
                <a:cubicBezTo>
                  <a:pt x="-138" y="87262"/>
                  <a:pt x="84625" y="2274"/>
                  <a:pt x="189326" y="21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09389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813709" y="1746606"/>
            <a:ext cx="2544354" cy="3271560"/>
          </a:xfrm>
          <a:custGeom>
            <a:avLst/>
            <a:gdLst>
              <a:gd name="connsiteX0" fmla="*/ 48331 w 2544354"/>
              <a:gd name="connsiteY0" fmla="*/ 9 h 3271560"/>
              <a:gd name="connsiteX1" fmla="*/ 55949 w 2544354"/>
              <a:gd name="connsiteY1" fmla="*/ 757 h 3271560"/>
              <a:gd name="connsiteX2" fmla="*/ 2496398 w 2544354"/>
              <a:gd name="connsiteY2" fmla="*/ 757 h 3271560"/>
              <a:gd name="connsiteX3" fmla="*/ 2544354 w 2544354"/>
              <a:gd name="connsiteY3" fmla="*/ 51281 h 3271560"/>
              <a:gd name="connsiteX4" fmla="*/ 2504390 w 2544354"/>
              <a:gd name="connsiteY4" fmla="*/ 3186458 h 3271560"/>
              <a:gd name="connsiteX5" fmla="*/ 2456434 w 2544354"/>
              <a:gd name="connsiteY5" fmla="*/ 3271552 h 3271560"/>
              <a:gd name="connsiteX6" fmla="*/ 87920 w 2544354"/>
              <a:gd name="connsiteY6" fmla="*/ 3271552 h 3271560"/>
              <a:gd name="connsiteX7" fmla="*/ 39964 w 2544354"/>
              <a:gd name="connsiteY7" fmla="*/ 3226346 h 3271560"/>
              <a:gd name="connsiteX8" fmla="*/ 0 w 2544354"/>
              <a:gd name="connsiteY8" fmla="*/ 48622 h 3271560"/>
              <a:gd name="connsiteX9" fmla="*/ 48331 w 2544354"/>
              <a:gd name="connsiteY9" fmla="*/ 9 h 327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44354" h="3271560">
                <a:moveTo>
                  <a:pt x="48331" y="9"/>
                </a:moveTo>
                <a:cubicBezTo>
                  <a:pt x="52952" y="92"/>
                  <a:pt x="55949" y="757"/>
                  <a:pt x="55949" y="757"/>
                </a:cubicBezTo>
                <a:cubicBezTo>
                  <a:pt x="55949" y="757"/>
                  <a:pt x="55949" y="757"/>
                  <a:pt x="2496398" y="757"/>
                </a:cubicBezTo>
                <a:cubicBezTo>
                  <a:pt x="2544354" y="3416"/>
                  <a:pt x="2544354" y="51281"/>
                  <a:pt x="2544354" y="51281"/>
                </a:cubicBezTo>
                <a:cubicBezTo>
                  <a:pt x="2544354" y="51281"/>
                  <a:pt x="2504390" y="3085409"/>
                  <a:pt x="2504390" y="3186458"/>
                </a:cubicBezTo>
                <a:cubicBezTo>
                  <a:pt x="2509719" y="3274211"/>
                  <a:pt x="2456434" y="3271552"/>
                  <a:pt x="2456434" y="3271552"/>
                </a:cubicBezTo>
                <a:cubicBezTo>
                  <a:pt x="2456434" y="3271552"/>
                  <a:pt x="133212" y="3271552"/>
                  <a:pt x="87920" y="3271552"/>
                </a:cubicBezTo>
                <a:cubicBezTo>
                  <a:pt x="42628" y="3271552"/>
                  <a:pt x="39964" y="3226346"/>
                  <a:pt x="39964" y="3226346"/>
                </a:cubicBezTo>
                <a:cubicBezTo>
                  <a:pt x="39964" y="3226346"/>
                  <a:pt x="0" y="112442"/>
                  <a:pt x="0" y="48622"/>
                </a:cubicBezTo>
                <a:cubicBezTo>
                  <a:pt x="5995" y="4746"/>
                  <a:pt x="34469" y="-240"/>
                  <a:pt x="48331" y="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 rot="21427875">
            <a:off x="2068521" y="1807217"/>
            <a:ext cx="2527188" cy="3511149"/>
          </a:xfrm>
          <a:custGeom>
            <a:avLst/>
            <a:gdLst>
              <a:gd name="connsiteX0" fmla="*/ 2471186 w 2527188"/>
              <a:gd name="connsiteY0" fmla="*/ 16 h 3511149"/>
              <a:gd name="connsiteX1" fmla="*/ 2527074 w 2527188"/>
              <a:gd name="connsiteY1" fmla="*/ 57158 h 3511149"/>
              <a:gd name="connsiteX2" fmla="*/ 2419310 w 2527188"/>
              <a:gd name="connsiteY2" fmla="*/ 3223078 h 3511149"/>
              <a:gd name="connsiteX3" fmla="*/ 2354005 w 2527188"/>
              <a:gd name="connsiteY3" fmla="*/ 3297089 h 3511149"/>
              <a:gd name="connsiteX4" fmla="*/ 66917 w 2527188"/>
              <a:gd name="connsiteY4" fmla="*/ 3510273 h 3511149"/>
              <a:gd name="connsiteX5" fmla="*/ 124 w 2527188"/>
              <a:gd name="connsiteY5" fmla="*/ 3453626 h 3511149"/>
              <a:gd name="connsiteX6" fmla="*/ 33591 w 2527188"/>
              <a:gd name="connsiteY6" fmla="*/ 60125 h 3511149"/>
              <a:gd name="connsiteX7" fmla="*/ 100636 w 2527188"/>
              <a:gd name="connsiteY7" fmla="*/ 4856 h 3511149"/>
              <a:gd name="connsiteX8" fmla="*/ 2460281 w 2527188"/>
              <a:gd name="connsiteY8" fmla="*/ 511 h 3511149"/>
              <a:gd name="connsiteX9" fmla="*/ 2471186 w 2527188"/>
              <a:gd name="connsiteY9" fmla="*/ 16 h 351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7188" h="3511149">
                <a:moveTo>
                  <a:pt x="2471186" y="16"/>
                </a:moveTo>
                <a:cubicBezTo>
                  <a:pt x="2490751" y="372"/>
                  <a:pt x="2529571" y="7314"/>
                  <a:pt x="2527074" y="57158"/>
                </a:cubicBezTo>
                <a:cubicBezTo>
                  <a:pt x="2526281" y="126407"/>
                  <a:pt x="2419310" y="3223078"/>
                  <a:pt x="2419310" y="3223078"/>
                </a:cubicBezTo>
                <a:cubicBezTo>
                  <a:pt x="2419310" y="3223078"/>
                  <a:pt x="2429204" y="3292862"/>
                  <a:pt x="2354005" y="3297089"/>
                </a:cubicBezTo>
                <a:cubicBezTo>
                  <a:pt x="2273330" y="3303706"/>
                  <a:pt x="66917" y="3510273"/>
                  <a:pt x="66917" y="3510273"/>
                </a:cubicBezTo>
                <a:cubicBezTo>
                  <a:pt x="66917" y="3510273"/>
                  <a:pt x="-3339" y="3522742"/>
                  <a:pt x="124" y="3453626"/>
                </a:cubicBezTo>
                <a:cubicBezTo>
                  <a:pt x="3588" y="3384510"/>
                  <a:pt x="33591" y="60125"/>
                  <a:pt x="33591" y="60125"/>
                </a:cubicBezTo>
                <a:cubicBezTo>
                  <a:pt x="33591" y="60125"/>
                  <a:pt x="33851" y="1509"/>
                  <a:pt x="100636" y="4856"/>
                </a:cubicBezTo>
                <a:cubicBezTo>
                  <a:pt x="173031" y="3154"/>
                  <a:pt x="2460281" y="511"/>
                  <a:pt x="2460281" y="511"/>
                </a:cubicBezTo>
                <a:cubicBezTo>
                  <a:pt x="2460281" y="511"/>
                  <a:pt x="2464664" y="-102"/>
                  <a:pt x="2471186" y="1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 rot="154990">
            <a:off x="7613328" y="1808072"/>
            <a:ext cx="2485804" cy="3523995"/>
          </a:xfrm>
          <a:custGeom>
            <a:avLst/>
            <a:gdLst>
              <a:gd name="connsiteX0" fmla="*/ 42852 w 2485804"/>
              <a:gd name="connsiteY0" fmla="*/ 0 h 3523995"/>
              <a:gd name="connsiteX1" fmla="*/ 2411932 w 2485804"/>
              <a:gd name="connsiteY1" fmla="*/ 15753 h 3523995"/>
              <a:gd name="connsiteX2" fmla="*/ 2467629 w 2485804"/>
              <a:gd name="connsiteY2" fmla="*/ 74558 h 3523995"/>
              <a:gd name="connsiteX3" fmla="*/ 2485804 w 2485804"/>
              <a:gd name="connsiteY3" fmla="*/ 3475538 h 3523995"/>
              <a:gd name="connsiteX4" fmla="*/ 2424323 w 2485804"/>
              <a:gd name="connsiteY4" fmla="*/ 3523634 h 3523995"/>
              <a:gd name="connsiteX5" fmla="*/ 143810 w 2485804"/>
              <a:gd name="connsiteY5" fmla="*/ 3295938 h 3523995"/>
              <a:gd name="connsiteX6" fmla="*/ 93408 w 2485804"/>
              <a:gd name="connsiteY6" fmla="*/ 3236893 h 3523995"/>
              <a:gd name="connsiteX7" fmla="*/ 17 w 2485804"/>
              <a:gd name="connsiteY7" fmla="*/ 49920 h 3523995"/>
              <a:gd name="connsiteX8" fmla="*/ 42852 w 2485804"/>
              <a:gd name="connsiteY8" fmla="*/ 0 h 352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804" h="3523995">
                <a:moveTo>
                  <a:pt x="42852" y="0"/>
                </a:moveTo>
                <a:cubicBezTo>
                  <a:pt x="2411932" y="15753"/>
                  <a:pt x="2411932" y="15753"/>
                  <a:pt x="2411932" y="15753"/>
                </a:cubicBezTo>
                <a:cubicBezTo>
                  <a:pt x="2411932" y="15753"/>
                  <a:pt x="2464868" y="13365"/>
                  <a:pt x="2467629" y="74558"/>
                </a:cubicBezTo>
                <a:cubicBezTo>
                  <a:pt x="2472916" y="132971"/>
                  <a:pt x="2485804" y="3475538"/>
                  <a:pt x="2485804" y="3475538"/>
                </a:cubicBezTo>
                <a:cubicBezTo>
                  <a:pt x="2485804" y="3475538"/>
                  <a:pt x="2485559" y="3528869"/>
                  <a:pt x="2424323" y="3523634"/>
                </a:cubicBezTo>
                <a:cubicBezTo>
                  <a:pt x="2360441" y="3518517"/>
                  <a:pt x="143810" y="3295938"/>
                  <a:pt x="143810" y="3295938"/>
                </a:cubicBezTo>
                <a:cubicBezTo>
                  <a:pt x="143810" y="3295938"/>
                  <a:pt x="95688" y="3287444"/>
                  <a:pt x="93408" y="3236893"/>
                </a:cubicBezTo>
                <a:cubicBezTo>
                  <a:pt x="91127" y="3186343"/>
                  <a:pt x="17" y="49920"/>
                  <a:pt x="17" y="49920"/>
                </a:cubicBezTo>
                <a:cubicBezTo>
                  <a:pt x="17" y="49920"/>
                  <a:pt x="-2143" y="2030"/>
                  <a:pt x="428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16928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348664" y="2453639"/>
            <a:ext cx="2967037" cy="3954781"/>
          </a:xfrm>
          <a:custGeom>
            <a:avLst/>
            <a:gdLst>
              <a:gd name="connsiteX0" fmla="*/ 51597 w 2967037"/>
              <a:gd name="connsiteY0" fmla="*/ 0 h 3954781"/>
              <a:gd name="connsiteX1" fmla="*/ 2915440 w 2967037"/>
              <a:gd name="connsiteY1" fmla="*/ 0 h 3954781"/>
              <a:gd name="connsiteX2" fmla="*/ 2967037 w 2967037"/>
              <a:gd name="connsiteY2" fmla="*/ 51597 h 3954781"/>
              <a:gd name="connsiteX3" fmla="*/ 2967037 w 2967037"/>
              <a:gd name="connsiteY3" fmla="*/ 3903184 h 3954781"/>
              <a:gd name="connsiteX4" fmla="*/ 2915440 w 2967037"/>
              <a:gd name="connsiteY4" fmla="*/ 3954781 h 3954781"/>
              <a:gd name="connsiteX5" fmla="*/ 51597 w 2967037"/>
              <a:gd name="connsiteY5" fmla="*/ 3954781 h 3954781"/>
              <a:gd name="connsiteX6" fmla="*/ 0 w 2967037"/>
              <a:gd name="connsiteY6" fmla="*/ 3903184 h 3954781"/>
              <a:gd name="connsiteX7" fmla="*/ 0 w 2967037"/>
              <a:gd name="connsiteY7" fmla="*/ 51597 h 3954781"/>
              <a:gd name="connsiteX8" fmla="*/ 51597 w 2967037"/>
              <a:gd name="connsiteY8" fmla="*/ 0 h 395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7037" h="3954781">
                <a:moveTo>
                  <a:pt x="51597" y="0"/>
                </a:moveTo>
                <a:lnTo>
                  <a:pt x="2915440" y="0"/>
                </a:lnTo>
                <a:cubicBezTo>
                  <a:pt x="2943936" y="0"/>
                  <a:pt x="2967037" y="23101"/>
                  <a:pt x="2967037" y="51597"/>
                </a:cubicBezTo>
                <a:lnTo>
                  <a:pt x="2967037" y="3903184"/>
                </a:lnTo>
                <a:cubicBezTo>
                  <a:pt x="2967037" y="3931680"/>
                  <a:pt x="2943936" y="3954781"/>
                  <a:pt x="2915440" y="3954781"/>
                </a:cubicBezTo>
                <a:lnTo>
                  <a:pt x="51597" y="3954781"/>
                </a:lnTo>
                <a:cubicBezTo>
                  <a:pt x="23101" y="3954781"/>
                  <a:pt x="0" y="3931680"/>
                  <a:pt x="0" y="3903184"/>
                </a:cubicBezTo>
                <a:lnTo>
                  <a:pt x="0" y="51597"/>
                </a:lnTo>
                <a:cubicBezTo>
                  <a:pt x="0" y="23101"/>
                  <a:pt x="23101" y="0"/>
                  <a:pt x="51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6428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588018" y="2172909"/>
            <a:ext cx="1800345" cy="2634397"/>
          </a:xfrm>
          <a:custGeom>
            <a:avLst/>
            <a:gdLst>
              <a:gd name="connsiteX0" fmla="*/ 1464875 w 1800345"/>
              <a:gd name="connsiteY0" fmla="*/ 348 h 2634397"/>
              <a:gd name="connsiteX1" fmla="*/ 1800233 w 1800345"/>
              <a:gd name="connsiteY1" fmla="*/ 326462 h 2634397"/>
              <a:gd name="connsiteX2" fmla="*/ 1728848 w 1800345"/>
              <a:gd name="connsiteY2" fmla="*/ 2276742 h 2634397"/>
              <a:gd name="connsiteX3" fmla="*/ 1385524 w 1800345"/>
              <a:gd name="connsiteY3" fmla="*/ 2625994 h 2634397"/>
              <a:gd name="connsiteX4" fmla="*/ 307959 w 1800345"/>
              <a:gd name="connsiteY4" fmla="*/ 2622537 h 2634397"/>
              <a:gd name="connsiteX5" fmla="*/ 5426 w 1800345"/>
              <a:gd name="connsiteY5" fmla="*/ 2287116 h 2634397"/>
              <a:gd name="connsiteX6" fmla="*/ 83608 w 1800345"/>
              <a:gd name="connsiteY6" fmla="*/ 426742 h 2634397"/>
              <a:gd name="connsiteX7" fmla="*/ 375945 w 1800345"/>
              <a:gd name="connsiteY7" fmla="*/ 39453 h 2634397"/>
              <a:gd name="connsiteX8" fmla="*/ 1450109 w 1800345"/>
              <a:gd name="connsiteY8" fmla="*/ 1415 h 2634397"/>
              <a:gd name="connsiteX9" fmla="*/ 1464875 w 1800345"/>
              <a:gd name="connsiteY9" fmla="*/ 348 h 263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0345" h="2634397">
                <a:moveTo>
                  <a:pt x="1464875" y="348"/>
                </a:moveTo>
                <a:cubicBezTo>
                  <a:pt x="1530682" y="-2583"/>
                  <a:pt x="1794284" y="5738"/>
                  <a:pt x="1800233" y="326462"/>
                </a:cubicBezTo>
                <a:cubicBezTo>
                  <a:pt x="1803632" y="696462"/>
                  <a:pt x="1728848" y="2276742"/>
                  <a:pt x="1728848" y="2276742"/>
                </a:cubicBezTo>
                <a:cubicBezTo>
                  <a:pt x="1728848" y="2276742"/>
                  <a:pt x="1739046" y="2608705"/>
                  <a:pt x="1385524" y="2625994"/>
                </a:cubicBezTo>
                <a:cubicBezTo>
                  <a:pt x="1032001" y="2646742"/>
                  <a:pt x="307959" y="2622537"/>
                  <a:pt x="307959" y="2622537"/>
                </a:cubicBezTo>
                <a:cubicBezTo>
                  <a:pt x="307959" y="2622537"/>
                  <a:pt x="32620" y="2612163"/>
                  <a:pt x="5426" y="2287116"/>
                </a:cubicBezTo>
                <a:cubicBezTo>
                  <a:pt x="-25168" y="1962069"/>
                  <a:pt x="83608" y="426742"/>
                  <a:pt x="83608" y="426742"/>
                </a:cubicBezTo>
                <a:cubicBezTo>
                  <a:pt x="83608" y="426742"/>
                  <a:pt x="83608" y="60200"/>
                  <a:pt x="375945" y="39453"/>
                </a:cubicBezTo>
                <a:cubicBezTo>
                  <a:pt x="1450109" y="1415"/>
                  <a:pt x="1450109" y="1415"/>
                  <a:pt x="1450109" y="1415"/>
                </a:cubicBezTo>
                <a:cubicBezTo>
                  <a:pt x="1450109" y="1415"/>
                  <a:pt x="1455473" y="767"/>
                  <a:pt x="1464875" y="34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55593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Im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815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624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m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34407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ppy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505130" y="2012009"/>
            <a:ext cx="1032098" cy="1032098"/>
          </a:xfrm>
          <a:custGeom>
            <a:avLst/>
            <a:gdLst>
              <a:gd name="connsiteX0" fmla="*/ 516049 w 1032098"/>
              <a:gd name="connsiteY0" fmla="*/ 0 h 1032098"/>
              <a:gd name="connsiteX1" fmla="*/ 1032098 w 1032098"/>
              <a:gd name="connsiteY1" fmla="*/ 516049 h 1032098"/>
              <a:gd name="connsiteX2" fmla="*/ 516049 w 1032098"/>
              <a:gd name="connsiteY2" fmla="*/ 1032098 h 1032098"/>
              <a:gd name="connsiteX3" fmla="*/ 0 w 1032098"/>
              <a:gd name="connsiteY3" fmla="*/ 516049 h 1032098"/>
              <a:gd name="connsiteX4" fmla="*/ 516049 w 1032098"/>
              <a:gd name="connsiteY4" fmla="*/ 0 h 10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098" h="1032098">
                <a:moveTo>
                  <a:pt x="516049" y="0"/>
                </a:moveTo>
                <a:cubicBezTo>
                  <a:pt x="801055" y="0"/>
                  <a:pt x="1032098" y="231043"/>
                  <a:pt x="1032098" y="516049"/>
                </a:cubicBezTo>
                <a:cubicBezTo>
                  <a:pt x="1032098" y="801055"/>
                  <a:pt x="801055" y="1032098"/>
                  <a:pt x="516049" y="1032098"/>
                </a:cubicBezTo>
                <a:cubicBezTo>
                  <a:pt x="231043" y="1032098"/>
                  <a:pt x="0" y="801055"/>
                  <a:pt x="0" y="516049"/>
                </a:cubicBezTo>
                <a:cubicBezTo>
                  <a:pt x="0" y="231043"/>
                  <a:pt x="231043" y="0"/>
                  <a:pt x="5160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9025415" y="2134988"/>
            <a:ext cx="1032098" cy="1032098"/>
          </a:xfrm>
          <a:custGeom>
            <a:avLst/>
            <a:gdLst>
              <a:gd name="connsiteX0" fmla="*/ 516049 w 1032098"/>
              <a:gd name="connsiteY0" fmla="*/ 0 h 1032098"/>
              <a:gd name="connsiteX1" fmla="*/ 1032098 w 1032098"/>
              <a:gd name="connsiteY1" fmla="*/ 516049 h 1032098"/>
              <a:gd name="connsiteX2" fmla="*/ 516049 w 1032098"/>
              <a:gd name="connsiteY2" fmla="*/ 1032098 h 1032098"/>
              <a:gd name="connsiteX3" fmla="*/ 0 w 1032098"/>
              <a:gd name="connsiteY3" fmla="*/ 516049 h 1032098"/>
              <a:gd name="connsiteX4" fmla="*/ 516049 w 1032098"/>
              <a:gd name="connsiteY4" fmla="*/ 0 h 10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098" h="1032098">
                <a:moveTo>
                  <a:pt x="516049" y="0"/>
                </a:moveTo>
                <a:cubicBezTo>
                  <a:pt x="801055" y="0"/>
                  <a:pt x="1032098" y="231043"/>
                  <a:pt x="1032098" y="516049"/>
                </a:cubicBezTo>
                <a:cubicBezTo>
                  <a:pt x="1032098" y="801055"/>
                  <a:pt x="801055" y="1032098"/>
                  <a:pt x="516049" y="1032098"/>
                </a:cubicBezTo>
                <a:cubicBezTo>
                  <a:pt x="231043" y="1032098"/>
                  <a:pt x="0" y="801055"/>
                  <a:pt x="0" y="516049"/>
                </a:cubicBezTo>
                <a:cubicBezTo>
                  <a:pt x="0" y="231043"/>
                  <a:pt x="231043" y="0"/>
                  <a:pt x="5160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812924" y="2134988"/>
            <a:ext cx="1032098" cy="1032098"/>
          </a:xfrm>
          <a:custGeom>
            <a:avLst/>
            <a:gdLst>
              <a:gd name="connsiteX0" fmla="*/ 516049 w 1032098"/>
              <a:gd name="connsiteY0" fmla="*/ 0 h 1032098"/>
              <a:gd name="connsiteX1" fmla="*/ 1032098 w 1032098"/>
              <a:gd name="connsiteY1" fmla="*/ 516049 h 1032098"/>
              <a:gd name="connsiteX2" fmla="*/ 516049 w 1032098"/>
              <a:gd name="connsiteY2" fmla="*/ 1032098 h 1032098"/>
              <a:gd name="connsiteX3" fmla="*/ 0 w 1032098"/>
              <a:gd name="connsiteY3" fmla="*/ 516049 h 1032098"/>
              <a:gd name="connsiteX4" fmla="*/ 516049 w 1032098"/>
              <a:gd name="connsiteY4" fmla="*/ 0 h 10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098" h="1032098">
                <a:moveTo>
                  <a:pt x="516049" y="0"/>
                </a:moveTo>
                <a:cubicBezTo>
                  <a:pt x="801055" y="0"/>
                  <a:pt x="1032098" y="231043"/>
                  <a:pt x="1032098" y="516049"/>
                </a:cubicBezTo>
                <a:cubicBezTo>
                  <a:pt x="1032098" y="801055"/>
                  <a:pt x="801055" y="1032098"/>
                  <a:pt x="516049" y="1032098"/>
                </a:cubicBezTo>
                <a:cubicBezTo>
                  <a:pt x="231043" y="1032098"/>
                  <a:pt x="0" y="801055"/>
                  <a:pt x="0" y="516049"/>
                </a:cubicBezTo>
                <a:cubicBezTo>
                  <a:pt x="0" y="231043"/>
                  <a:pt x="231043" y="0"/>
                  <a:pt x="5160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36807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Our Customer S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505129" y="2413000"/>
            <a:ext cx="1032098" cy="1068316"/>
          </a:xfrm>
          <a:custGeom>
            <a:avLst/>
            <a:gdLst>
              <a:gd name="connsiteX0" fmla="*/ 516049 w 1032098"/>
              <a:gd name="connsiteY0" fmla="*/ 0 h 1032098"/>
              <a:gd name="connsiteX1" fmla="*/ 1032098 w 1032098"/>
              <a:gd name="connsiteY1" fmla="*/ 516049 h 1032098"/>
              <a:gd name="connsiteX2" fmla="*/ 516049 w 1032098"/>
              <a:gd name="connsiteY2" fmla="*/ 1032098 h 1032098"/>
              <a:gd name="connsiteX3" fmla="*/ 0 w 1032098"/>
              <a:gd name="connsiteY3" fmla="*/ 516049 h 1032098"/>
              <a:gd name="connsiteX4" fmla="*/ 516049 w 1032098"/>
              <a:gd name="connsiteY4" fmla="*/ 0 h 10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098" h="1032098">
                <a:moveTo>
                  <a:pt x="516049" y="0"/>
                </a:moveTo>
                <a:cubicBezTo>
                  <a:pt x="801055" y="0"/>
                  <a:pt x="1032098" y="231043"/>
                  <a:pt x="1032098" y="516049"/>
                </a:cubicBezTo>
                <a:cubicBezTo>
                  <a:pt x="1032098" y="801055"/>
                  <a:pt x="801055" y="1032098"/>
                  <a:pt x="516049" y="1032098"/>
                </a:cubicBezTo>
                <a:cubicBezTo>
                  <a:pt x="231043" y="1032098"/>
                  <a:pt x="0" y="801055"/>
                  <a:pt x="0" y="516049"/>
                </a:cubicBezTo>
                <a:cubicBezTo>
                  <a:pt x="0" y="231043"/>
                  <a:pt x="231043" y="0"/>
                  <a:pt x="5160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9025415" y="2413000"/>
            <a:ext cx="1032098" cy="1068316"/>
          </a:xfrm>
          <a:custGeom>
            <a:avLst/>
            <a:gdLst>
              <a:gd name="connsiteX0" fmla="*/ 516049 w 1032098"/>
              <a:gd name="connsiteY0" fmla="*/ 0 h 1032098"/>
              <a:gd name="connsiteX1" fmla="*/ 1032098 w 1032098"/>
              <a:gd name="connsiteY1" fmla="*/ 516049 h 1032098"/>
              <a:gd name="connsiteX2" fmla="*/ 516049 w 1032098"/>
              <a:gd name="connsiteY2" fmla="*/ 1032098 h 1032098"/>
              <a:gd name="connsiteX3" fmla="*/ 0 w 1032098"/>
              <a:gd name="connsiteY3" fmla="*/ 516049 h 1032098"/>
              <a:gd name="connsiteX4" fmla="*/ 516049 w 1032098"/>
              <a:gd name="connsiteY4" fmla="*/ 0 h 10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098" h="1032098">
                <a:moveTo>
                  <a:pt x="516049" y="0"/>
                </a:moveTo>
                <a:cubicBezTo>
                  <a:pt x="801055" y="0"/>
                  <a:pt x="1032098" y="231043"/>
                  <a:pt x="1032098" y="516049"/>
                </a:cubicBezTo>
                <a:cubicBezTo>
                  <a:pt x="1032098" y="801055"/>
                  <a:pt x="801055" y="1032098"/>
                  <a:pt x="516049" y="1032098"/>
                </a:cubicBezTo>
                <a:cubicBezTo>
                  <a:pt x="231043" y="1032098"/>
                  <a:pt x="0" y="801055"/>
                  <a:pt x="0" y="516049"/>
                </a:cubicBezTo>
                <a:cubicBezTo>
                  <a:pt x="0" y="231043"/>
                  <a:pt x="231043" y="0"/>
                  <a:pt x="5160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896952" y="2431109"/>
            <a:ext cx="1032098" cy="1032098"/>
          </a:xfrm>
          <a:custGeom>
            <a:avLst/>
            <a:gdLst>
              <a:gd name="connsiteX0" fmla="*/ 516049 w 1032098"/>
              <a:gd name="connsiteY0" fmla="*/ 0 h 1032098"/>
              <a:gd name="connsiteX1" fmla="*/ 1032098 w 1032098"/>
              <a:gd name="connsiteY1" fmla="*/ 516049 h 1032098"/>
              <a:gd name="connsiteX2" fmla="*/ 516049 w 1032098"/>
              <a:gd name="connsiteY2" fmla="*/ 1032098 h 1032098"/>
              <a:gd name="connsiteX3" fmla="*/ 0 w 1032098"/>
              <a:gd name="connsiteY3" fmla="*/ 516049 h 1032098"/>
              <a:gd name="connsiteX4" fmla="*/ 516049 w 1032098"/>
              <a:gd name="connsiteY4" fmla="*/ 0 h 10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098" h="1032098">
                <a:moveTo>
                  <a:pt x="516049" y="0"/>
                </a:moveTo>
                <a:cubicBezTo>
                  <a:pt x="801055" y="0"/>
                  <a:pt x="1032098" y="231043"/>
                  <a:pt x="1032098" y="516049"/>
                </a:cubicBezTo>
                <a:cubicBezTo>
                  <a:pt x="1032098" y="801055"/>
                  <a:pt x="801055" y="1032098"/>
                  <a:pt x="516049" y="1032098"/>
                </a:cubicBezTo>
                <a:cubicBezTo>
                  <a:pt x="231043" y="1032098"/>
                  <a:pt x="0" y="801055"/>
                  <a:pt x="0" y="516049"/>
                </a:cubicBezTo>
                <a:cubicBezTo>
                  <a:pt x="0" y="231043"/>
                  <a:pt x="231043" y="0"/>
                  <a:pt x="5160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4044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Clients Say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60352" y="4669374"/>
            <a:ext cx="1032098" cy="1032098"/>
          </a:xfrm>
          <a:custGeom>
            <a:avLst/>
            <a:gdLst>
              <a:gd name="connsiteX0" fmla="*/ 516049 w 1032098"/>
              <a:gd name="connsiteY0" fmla="*/ 0 h 1032098"/>
              <a:gd name="connsiteX1" fmla="*/ 1032098 w 1032098"/>
              <a:gd name="connsiteY1" fmla="*/ 516049 h 1032098"/>
              <a:gd name="connsiteX2" fmla="*/ 516049 w 1032098"/>
              <a:gd name="connsiteY2" fmla="*/ 1032098 h 1032098"/>
              <a:gd name="connsiteX3" fmla="*/ 0 w 1032098"/>
              <a:gd name="connsiteY3" fmla="*/ 516049 h 1032098"/>
              <a:gd name="connsiteX4" fmla="*/ 516049 w 1032098"/>
              <a:gd name="connsiteY4" fmla="*/ 0 h 10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098" h="1032098">
                <a:moveTo>
                  <a:pt x="516049" y="0"/>
                </a:moveTo>
                <a:cubicBezTo>
                  <a:pt x="801055" y="0"/>
                  <a:pt x="1032098" y="231043"/>
                  <a:pt x="1032098" y="516049"/>
                </a:cubicBezTo>
                <a:cubicBezTo>
                  <a:pt x="1032098" y="801055"/>
                  <a:pt x="801055" y="1032098"/>
                  <a:pt x="516049" y="1032098"/>
                </a:cubicBezTo>
                <a:cubicBezTo>
                  <a:pt x="231043" y="1032098"/>
                  <a:pt x="0" y="801055"/>
                  <a:pt x="0" y="516049"/>
                </a:cubicBezTo>
                <a:cubicBezTo>
                  <a:pt x="0" y="231043"/>
                  <a:pt x="231043" y="0"/>
                  <a:pt x="5160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227652" y="5304374"/>
            <a:ext cx="1032098" cy="1032098"/>
          </a:xfrm>
          <a:custGeom>
            <a:avLst/>
            <a:gdLst>
              <a:gd name="connsiteX0" fmla="*/ 516049 w 1032098"/>
              <a:gd name="connsiteY0" fmla="*/ 0 h 1032098"/>
              <a:gd name="connsiteX1" fmla="*/ 1032098 w 1032098"/>
              <a:gd name="connsiteY1" fmla="*/ 516049 h 1032098"/>
              <a:gd name="connsiteX2" fmla="*/ 516049 w 1032098"/>
              <a:gd name="connsiteY2" fmla="*/ 1032098 h 1032098"/>
              <a:gd name="connsiteX3" fmla="*/ 0 w 1032098"/>
              <a:gd name="connsiteY3" fmla="*/ 516049 h 1032098"/>
              <a:gd name="connsiteX4" fmla="*/ 516049 w 1032098"/>
              <a:gd name="connsiteY4" fmla="*/ 0 h 10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098" h="1032098">
                <a:moveTo>
                  <a:pt x="516049" y="0"/>
                </a:moveTo>
                <a:cubicBezTo>
                  <a:pt x="801055" y="0"/>
                  <a:pt x="1032098" y="231043"/>
                  <a:pt x="1032098" y="516049"/>
                </a:cubicBezTo>
                <a:cubicBezTo>
                  <a:pt x="1032098" y="801055"/>
                  <a:pt x="801055" y="1032098"/>
                  <a:pt x="516049" y="1032098"/>
                </a:cubicBezTo>
                <a:cubicBezTo>
                  <a:pt x="231043" y="1032098"/>
                  <a:pt x="0" y="801055"/>
                  <a:pt x="0" y="516049"/>
                </a:cubicBezTo>
                <a:cubicBezTo>
                  <a:pt x="0" y="231043"/>
                  <a:pt x="231043" y="0"/>
                  <a:pt x="5160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07059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itter Ma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09700"/>
            <a:ext cx="12192000" cy="4038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61705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42235" y="3159849"/>
            <a:ext cx="1031132" cy="1031132"/>
          </a:xfrm>
          <a:custGeom>
            <a:avLst/>
            <a:gdLst>
              <a:gd name="connsiteX0" fmla="*/ 515566 w 1031132"/>
              <a:gd name="connsiteY0" fmla="*/ 0 h 1031132"/>
              <a:gd name="connsiteX1" fmla="*/ 1031132 w 1031132"/>
              <a:gd name="connsiteY1" fmla="*/ 515566 h 1031132"/>
              <a:gd name="connsiteX2" fmla="*/ 515566 w 1031132"/>
              <a:gd name="connsiteY2" fmla="*/ 1031132 h 1031132"/>
              <a:gd name="connsiteX3" fmla="*/ 0 w 1031132"/>
              <a:gd name="connsiteY3" fmla="*/ 515566 h 1031132"/>
              <a:gd name="connsiteX4" fmla="*/ 515566 w 1031132"/>
              <a:gd name="connsiteY4" fmla="*/ 0 h 103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132" h="1031132">
                <a:moveTo>
                  <a:pt x="515566" y="0"/>
                </a:moveTo>
                <a:cubicBezTo>
                  <a:pt x="800305" y="0"/>
                  <a:pt x="1031132" y="230827"/>
                  <a:pt x="1031132" y="515566"/>
                </a:cubicBezTo>
                <a:cubicBezTo>
                  <a:pt x="1031132" y="800305"/>
                  <a:pt x="800305" y="1031132"/>
                  <a:pt x="515566" y="1031132"/>
                </a:cubicBezTo>
                <a:cubicBezTo>
                  <a:pt x="230827" y="1031132"/>
                  <a:pt x="0" y="800305"/>
                  <a:pt x="0" y="515566"/>
                </a:cubicBezTo>
                <a:cubicBezTo>
                  <a:pt x="0" y="230827"/>
                  <a:pt x="230827" y="0"/>
                  <a:pt x="515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470408" y="3159849"/>
            <a:ext cx="1031132" cy="1031132"/>
          </a:xfrm>
          <a:custGeom>
            <a:avLst/>
            <a:gdLst>
              <a:gd name="connsiteX0" fmla="*/ 515566 w 1031132"/>
              <a:gd name="connsiteY0" fmla="*/ 0 h 1031132"/>
              <a:gd name="connsiteX1" fmla="*/ 1031132 w 1031132"/>
              <a:gd name="connsiteY1" fmla="*/ 515566 h 1031132"/>
              <a:gd name="connsiteX2" fmla="*/ 515566 w 1031132"/>
              <a:gd name="connsiteY2" fmla="*/ 1031132 h 1031132"/>
              <a:gd name="connsiteX3" fmla="*/ 0 w 1031132"/>
              <a:gd name="connsiteY3" fmla="*/ 515566 h 1031132"/>
              <a:gd name="connsiteX4" fmla="*/ 515566 w 1031132"/>
              <a:gd name="connsiteY4" fmla="*/ 0 h 103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132" h="1031132">
                <a:moveTo>
                  <a:pt x="515566" y="0"/>
                </a:moveTo>
                <a:cubicBezTo>
                  <a:pt x="800305" y="0"/>
                  <a:pt x="1031132" y="230827"/>
                  <a:pt x="1031132" y="515566"/>
                </a:cubicBezTo>
                <a:cubicBezTo>
                  <a:pt x="1031132" y="800305"/>
                  <a:pt x="800305" y="1031132"/>
                  <a:pt x="515566" y="1031132"/>
                </a:cubicBezTo>
                <a:cubicBezTo>
                  <a:pt x="230827" y="1031132"/>
                  <a:pt x="0" y="800305"/>
                  <a:pt x="0" y="515566"/>
                </a:cubicBezTo>
                <a:cubicBezTo>
                  <a:pt x="0" y="230827"/>
                  <a:pt x="230827" y="0"/>
                  <a:pt x="515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51278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470773" y="1153197"/>
            <a:ext cx="1250454" cy="1250454"/>
          </a:xfrm>
          <a:custGeom>
            <a:avLst/>
            <a:gdLst>
              <a:gd name="connsiteX0" fmla="*/ 625227 w 1250454"/>
              <a:gd name="connsiteY0" fmla="*/ 0 h 1250454"/>
              <a:gd name="connsiteX1" fmla="*/ 1250454 w 1250454"/>
              <a:gd name="connsiteY1" fmla="*/ 625227 h 1250454"/>
              <a:gd name="connsiteX2" fmla="*/ 625227 w 1250454"/>
              <a:gd name="connsiteY2" fmla="*/ 1250454 h 1250454"/>
              <a:gd name="connsiteX3" fmla="*/ 0 w 1250454"/>
              <a:gd name="connsiteY3" fmla="*/ 625227 h 1250454"/>
              <a:gd name="connsiteX4" fmla="*/ 625227 w 1250454"/>
              <a:gd name="connsiteY4" fmla="*/ 0 h 125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454" h="1250454">
                <a:moveTo>
                  <a:pt x="625227" y="0"/>
                </a:moveTo>
                <a:cubicBezTo>
                  <a:pt x="970530" y="0"/>
                  <a:pt x="1250454" y="279924"/>
                  <a:pt x="1250454" y="625227"/>
                </a:cubicBezTo>
                <a:cubicBezTo>
                  <a:pt x="1250454" y="970530"/>
                  <a:pt x="970530" y="1250454"/>
                  <a:pt x="625227" y="1250454"/>
                </a:cubicBezTo>
                <a:cubicBezTo>
                  <a:pt x="279924" y="1250454"/>
                  <a:pt x="0" y="970530"/>
                  <a:pt x="0" y="625227"/>
                </a:cubicBezTo>
                <a:cubicBezTo>
                  <a:pt x="0" y="279924"/>
                  <a:pt x="279924" y="0"/>
                  <a:pt x="6252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57838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1913392" y="1495924"/>
            <a:ext cx="898204" cy="898204"/>
          </a:xfrm>
          <a:custGeom>
            <a:avLst/>
            <a:gdLst>
              <a:gd name="connsiteX0" fmla="*/ 449102 w 898204"/>
              <a:gd name="connsiteY0" fmla="*/ 0 h 898204"/>
              <a:gd name="connsiteX1" fmla="*/ 898204 w 898204"/>
              <a:gd name="connsiteY1" fmla="*/ 449102 h 898204"/>
              <a:gd name="connsiteX2" fmla="*/ 449102 w 898204"/>
              <a:gd name="connsiteY2" fmla="*/ 898204 h 898204"/>
              <a:gd name="connsiteX3" fmla="*/ 0 w 898204"/>
              <a:gd name="connsiteY3" fmla="*/ 449102 h 898204"/>
              <a:gd name="connsiteX4" fmla="*/ 449102 w 898204"/>
              <a:gd name="connsiteY4" fmla="*/ 0 h 89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204" h="898204">
                <a:moveTo>
                  <a:pt x="449102" y="0"/>
                </a:moveTo>
                <a:cubicBezTo>
                  <a:pt x="697134" y="0"/>
                  <a:pt x="898204" y="201070"/>
                  <a:pt x="898204" y="449102"/>
                </a:cubicBezTo>
                <a:cubicBezTo>
                  <a:pt x="898204" y="697134"/>
                  <a:pt x="697134" y="898204"/>
                  <a:pt x="449102" y="898204"/>
                </a:cubicBezTo>
                <a:cubicBezTo>
                  <a:pt x="201070" y="898204"/>
                  <a:pt x="0" y="697134"/>
                  <a:pt x="0" y="449102"/>
                </a:cubicBezTo>
                <a:cubicBezTo>
                  <a:pt x="0" y="201070"/>
                  <a:pt x="201070" y="0"/>
                  <a:pt x="4491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1"/>
          </p:nvPr>
        </p:nvSpPr>
        <p:spPr>
          <a:xfrm>
            <a:off x="5646899" y="1495924"/>
            <a:ext cx="898204" cy="898204"/>
          </a:xfrm>
          <a:custGeom>
            <a:avLst/>
            <a:gdLst>
              <a:gd name="connsiteX0" fmla="*/ 449102 w 898204"/>
              <a:gd name="connsiteY0" fmla="*/ 0 h 898204"/>
              <a:gd name="connsiteX1" fmla="*/ 898204 w 898204"/>
              <a:gd name="connsiteY1" fmla="*/ 449102 h 898204"/>
              <a:gd name="connsiteX2" fmla="*/ 449102 w 898204"/>
              <a:gd name="connsiteY2" fmla="*/ 898204 h 898204"/>
              <a:gd name="connsiteX3" fmla="*/ 0 w 898204"/>
              <a:gd name="connsiteY3" fmla="*/ 449102 h 898204"/>
              <a:gd name="connsiteX4" fmla="*/ 449102 w 898204"/>
              <a:gd name="connsiteY4" fmla="*/ 0 h 89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204" h="898204">
                <a:moveTo>
                  <a:pt x="449102" y="0"/>
                </a:moveTo>
                <a:cubicBezTo>
                  <a:pt x="697134" y="0"/>
                  <a:pt x="898204" y="201070"/>
                  <a:pt x="898204" y="449102"/>
                </a:cubicBezTo>
                <a:cubicBezTo>
                  <a:pt x="898204" y="697134"/>
                  <a:pt x="697134" y="898204"/>
                  <a:pt x="449102" y="898204"/>
                </a:cubicBezTo>
                <a:cubicBezTo>
                  <a:pt x="201070" y="898204"/>
                  <a:pt x="0" y="697134"/>
                  <a:pt x="0" y="449102"/>
                </a:cubicBezTo>
                <a:cubicBezTo>
                  <a:pt x="0" y="201070"/>
                  <a:pt x="201070" y="0"/>
                  <a:pt x="4491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9380406" y="1495924"/>
            <a:ext cx="898204" cy="898204"/>
          </a:xfrm>
          <a:custGeom>
            <a:avLst/>
            <a:gdLst>
              <a:gd name="connsiteX0" fmla="*/ 449102 w 898204"/>
              <a:gd name="connsiteY0" fmla="*/ 0 h 898204"/>
              <a:gd name="connsiteX1" fmla="*/ 898204 w 898204"/>
              <a:gd name="connsiteY1" fmla="*/ 449102 h 898204"/>
              <a:gd name="connsiteX2" fmla="*/ 449102 w 898204"/>
              <a:gd name="connsiteY2" fmla="*/ 898204 h 898204"/>
              <a:gd name="connsiteX3" fmla="*/ 0 w 898204"/>
              <a:gd name="connsiteY3" fmla="*/ 449102 h 898204"/>
              <a:gd name="connsiteX4" fmla="*/ 449102 w 898204"/>
              <a:gd name="connsiteY4" fmla="*/ 0 h 89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204" h="898204">
                <a:moveTo>
                  <a:pt x="449102" y="0"/>
                </a:moveTo>
                <a:cubicBezTo>
                  <a:pt x="697134" y="0"/>
                  <a:pt x="898204" y="201070"/>
                  <a:pt x="898204" y="449102"/>
                </a:cubicBezTo>
                <a:cubicBezTo>
                  <a:pt x="898204" y="697134"/>
                  <a:pt x="697134" y="898204"/>
                  <a:pt x="449102" y="898204"/>
                </a:cubicBezTo>
                <a:cubicBezTo>
                  <a:pt x="201070" y="898204"/>
                  <a:pt x="0" y="697134"/>
                  <a:pt x="0" y="449102"/>
                </a:cubicBezTo>
                <a:cubicBezTo>
                  <a:pt x="0" y="201070"/>
                  <a:pt x="201070" y="0"/>
                  <a:pt x="4491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1913392" y="4108496"/>
            <a:ext cx="898204" cy="898204"/>
          </a:xfrm>
          <a:custGeom>
            <a:avLst/>
            <a:gdLst>
              <a:gd name="connsiteX0" fmla="*/ 449102 w 898204"/>
              <a:gd name="connsiteY0" fmla="*/ 0 h 898204"/>
              <a:gd name="connsiteX1" fmla="*/ 898204 w 898204"/>
              <a:gd name="connsiteY1" fmla="*/ 449102 h 898204"/>
              <a:gd name="connsiteX2" fmla="*/ 449102 w 898204"/>
              <a:gd name="connsiteY2" fmla="*/ 898204 h 898204"/>
              <a:gd name="connsiteX3" fmla="*/ 0 w 898204"/>
              <a:gd name="connsiteY3" fmla="*/ 449102 h 898204"/>
              <a:gd name="connsiteX4" fmla="*/ 449102 w 898204"/>
              <a:gd name="connsiteY4" fmla="*/ 0 h 89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204" h="898204">
                <a:moveTo>
                  <a:pt x="449102" y="0"/>
                </a:moveTo>
                <a:cubicBezTo>
                  <a:pt x="697134" y="0"/>
                  <a:pt x="898204" y="201070"/>
                  <a:pt x="898204" y="449102"/>
                </a:cubicBezTo>
                <a:cubicBezTo>
                  <a:pt x="898204" y="697134"/>
                  <a:pt x="697134" y="898204"/>
                  <a:pt x="449102" y="898204"/>
                </a:cubicBezTo>
                <a:cubicBezTo>
                  <a:pt x="201070" y="898204"/>
                  <a:pt x="0" y="697134"/>
                  <a:pt x="0" y="449102"/>
                </a:cubicBezTo>
                <a:cubicBezTo>
                  <a:pt x="0" y="201070"/>
                  <a:pt x="201070" y="0"/>
                  <a:pt x="4491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5646899" y="4108496"/>
            <a:ext cx="898204" cy="898204"/>
          </a:xfrm>
          <a:custGeom>
            <a:avLst/>
            <a:gdLst>
              <a:gd name="connsiteX0" fmla="*/ 449102 w 898204"/>
              <a:gd name="connsiteY0" fmla="*/ 0 h 898204"/>
              <a:gd name="connsiteX1" fmla="*/ 898204 w 898204"/>
              <a:gd name="connsiteY1" fmla="*/ 449102 h 898204"/>
              <a:gd name="connsiteX2" fmla="*/ 449102 w 898204"/>
              <a:gd name="connsiteY2" fmla="*/ 898204 h 898204"/>
              <a:gd name="connsiteX3" fmla="*/ 0 w 898204"/>
              <a:gd name="connsiteY3" fmla="*/ 449102 h 898204"/>
              <a:gd name="connsiteX4" fmla="*/ 449102 w 898204"/>
              <a:gd name="connsiteY4" fmla="*/ 0 h 89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204" h="898204">
                <a:moveTo>
                  <a:pt x="449102" y="0"/>
                </a:moveTo>
                <a:cubicBezTo>
                  <a:pt x="697134" y="0"/>
                  <a:pt x="898204" y="201070"/>
                  <a:pt x="898204" y="449102"/>
                </a:cubicBezTo>
                <a:cubicBezTo>
                  <a:pt x="898204" y="697134"/>
                  <a:pt x="697134" y="898204"/>
                  <a:pt x="449102" y="898204"/>
                </a:cubicBezTo>
                <a:cubicBezTo>
                  <a:pt x="201070" y="898204"/>
                  <a:pt x="0" y="697134"/>
                  <a:pt x="0" y="449102"/>
                </a:cubicBezTo>
                <a:cubicBezTo>
                  <a:pt x="0" y="201070"/>
                  <a:pt x="201070" y="0"/>
                  <a:pt x="4491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9380406" y="4108496"/>
            <a:ext cx="898204" cy="898204"/>
          </a:xfrm>
          <a:custGeom>
            <a:avLst/>
            <a:gdLst>
              <a:gd name="connsiteX0" fmla="*/ 449102 w 898204"/>
              <a:gd name="connsiteY0" fmla="*/ 0 h 898204"/>
              <a:gd name="connsiteX1" fmla="*/ 898204 w 898204"/>
              <a:gd name="connsiteY1" fmla="*/ 449102 h 898204"/>
              <a:gd name="connsiteX2" fmla="*/ 449102 w 898204"/>
              <a:gd name="connsiteY2" fmla="*/ 898204 h 898204"/>
              <a:gd name="connsiteX3" fmla="*/ 0 w 898204"/>
              <a:gd name="connsiteY3" fmla="*/ 449102 h 898204"/>
              <a:gd name="connsiteX4" fmla="*/ 449102 w 898204"/>
              <a:gd name="connsiteY4" fmla="*/ 0 h 89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204" h="898204">
                <a:moveTo>
                  <a:pt x="449102" y="0"/>
                </a:moveTo>
                <a:cubicBezTo>
                  <a:pt x="697134" y="0"/>
                  <a:pt x="898204" y="201070"/>
                  <a:pt x="898204" y="449102"/>
                </a:cubicBezTo>
                <a:cubicBezTo>
                  <a:pt x="898204" y="697134"/>
                  <a:pt x="697134" y="898204"/>
                  <a:pt x="449102" y="898204"/>
                </a:cubicBezTo>
                <a:cubicBezTo>
                  <a:pt x="201070" y="898204"/>
                  <a:pt x="0" y="697134"/>
                  <a:pt x="0" y="449102"/>
                </a:cubicBezTo>
                <a:cubicBezTo>
                  <a:pt x="0" y="201070"/>
                  <a:pt x="201070" y="0"/>
                  <a:pt x="4491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00494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07400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9690100" y="3903663"/>
            <a:ext cx="2501900" cy="295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dirty="0"/>
              <a:t>PNG Picture </a:t>
            </a:r>
            <a:r>
              <a:rPr lang="en-US" dirty="0"/>
              <a:t>Replace </a:t>
            </a:r>
            <a:r>
              <a:rPr lang="en-GB" dirty="0"/>
              <a:t>Here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7092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513235" y="3023498"/>
            <a:ext cx="9180382" cy="3840258"/>
          </a:xfrm>
          <a:custGeom>
            <a:avLst/>
            <a:gdLst>
              <a:gd name="connsiteX0" fmla="*/ 0 w 9180382"/>
              <a:gd name="connsiteY0" fmla="*/ 0 h 3840258"/>
              <a:gd name="connsiteX1" fmla="*/ 9180382 w 9180382"/>
              <a:gd name="connsiteY1" fmla="*/ 0 h 3840258"/>
              <a:gd name="connsiteX2" fmla="*/ 9180382 w 9180382"/>
              <a:gd name="connsiteY2" fmla="*/ 3840258 h 3840258"/>
              <a:gd name="connsiteX3" fmla="*/ 0 w 9180382"/>
              <a:gd name="connsiteY3" fmla="*/ 3840258 h 384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0382" h="3840258">
                <a:moveTo>
                  <a:pt x="0" y="0"/>
                </a:moveTo>
                <a:lnTo>
                  <a:pt x="9180382" y="0"/>
                </a:lnTo>
                <a:lnTo>
                  <a:pt x="9180382" y="3840258"/>
                </a:lnTo>
                <a:lnTo>
                  <a:pt x="0" y="38402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4949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4678978"/>
            <a:ext cx="12192000" cy="21790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07751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6916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 rot="20391856">
            <a:off x="2841046" y="4991252"/>
            <a:ext cx="4228535" cy="269781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 rot="20391856">
            <a:off x="-862896" y="732318"/>
            <a:ext cx="4228535" cy="269781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rot="20391856">
            <a:off x="7018704" y="461959"/>
            <a:ext cx="4228535" cy="269781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422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Pag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61884" y="0"/>
            <a:ext cx="5830116" cy="62638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01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Pag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53409" y="4711964"/>
            <a:ext cx="3041318" cy="15087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53410" y="1431557"/>
            <a:ext cx="2610662" cy="31497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948720" y="613313"/>
            <a:ext cx="2604723" cy="396797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25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Pag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753224"/>
            <a:ext cx="12192000" cy="391450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11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9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550417" y="4643652"/>
            <a:ext cx="5641583" cy="22319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550417" y="0"/>
            <a:ext cx="5641583" cy="41164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32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695890"/>
            <a:ext cx="8809128" cy="516210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49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8116117" y="3153464"/>
            <a:ext cx="3184654" cy="2238468"/>
          </a:xfrm>
          <a:custGeom>
            <a:avLst/>
            <a:gdLst>
              <a:gd name="connsiteX0" fmla="*/ 44603 w 3184654"/>
              <a:gd name="connsiteY0" fmla="*/ 0 h 2238468"/>
              <a:gd name="connsiteX1" fmla="*/ 50643 w 3184654"/>
              <a:gd name="connsiteY1" fmla="*/ 0 h 2238468"/>
              <a:gd name="connsiteX2" fmla="*/ 64988 w 3184654"/>
              <a:gd name="connsiteY2" fmla="*/ 0 h 2238468"/>
              <a:gd name="connsiteX3" fmla="*/ 92923 w 3184654"/>
              <a:gd name="connsiteY3" fmla="*/ 0 h 2238468"/>
              <a:gd name="connsiteX4" fmla="*/ 138978 w 3184654"/>
              <a:gd name="connsiteY4" fmla="*/ 0 h 2238468"/>
              <a:gd name="connsiteX5" fmla="*/ 207683 w 3184654"/>
              <a:gd name="connsiteY5" fmla="*/ 0 h 2238468"/>
              <a:gd name="connsiteX6" fmla="*/ 303568 w 3184654"/>
              <a:gd name="connsiteY6" fmla="*/ 0 h 2238468"/>
              <a:gd name="connsiteX7" fmla="*/ 431163 w 3184654"/>
              <a:gd name="connsiteY7" fmla="*/ 0 h 2238468"/>
              <a:gd name="connsiteX8" fmla="*/ 594997 w 3184654"/>
              <a:gd name="connsiteY8" fmla="*/ 0 h 2238468"/>
              <a:gd name="connsiteX9" fmla="*/ 691920 w 3184654"/>
              <a:gd name="connsiteY9" fmla="*/ 0 h 2238468"/>
              <a:gd name="connsiteX10" fmla="*/ 799602 w 3184654"/>
              <a:gd name="connsiteY10" fmla="*/ 0 h 2238468"/>
              <a:gd name="connsiteX11" fmla="*/ 918609 w 3184654"/>
              <a:gd name="connsiteY11" fmla="*/ 0 h 2238468"/>
              <a:gd name="connsiteX12" fmla="*/ 1049507 w 3184654"/>
              <a:gd name="connsiteY12" fmla="*/ 0 h 2238468"/>
              <a:gd name="connsiteX13" fmla="*/ 1192862 w 3184654"/>
              <a:gd name="connsiteY13" fmla="*/ 0 h 2238468"/>
              <a:gd name="connsiteX14" fmla="*/ 1349241 w 3184654"/>
              <a:gd name="connsiteY14" fmla="*/ 0 h 2238468"/>
              <a:gd name="connsiteX15" fmla="*/ 1519210 w 3184654"/>
              <a:gd name="connsiteY15" fmla="*/ 0 h 2238468"/>
              <a:gd name="connsiteX16" fmla="*/ 1703336 w 3184654"/>
              <a:gd name="connsiteY16" fmla="*/ 0 h 2238468"/>
              <a:gd name="connsiteX17" fmla="*/ 1902184 w 3184654"/>
              <a:gd name="connsiteY17" fmla="*/ 0 h 2238468"/>
              <a:gd name="connsiteX18" fmla="*/ 2116320 w 3184654"/>
              <a:gd name="connsiteY18" fmla="*/ 0 h 2238468"/>
              <a:gd name="connsiteX19" fmla="*/ 2346312 w 3184654"/>
              <a:gd name="connsiteY19" fmla="*/ 0 h 2238468"/>
              <a:gd name="connsiteX20" fmla="*/ 2592725 w 3184654"/>
              <a:gd name="connsiteY20" fmla="*/ 0 h 2238468"/>
              <a:gd name="connsiteX21" fmla="*/ 2856125 w 3184654"/>
              <a:gd name="connsiteY21" fmla="*/ 0 h 2238468"/>
              <a:gd name="connsiteX22" fmla="*/ 3137079 w 3184654"/>
              <a:gd name="connsiteY22" fmla="*/ 0 h 2238468"/>
              <a:gd name="connsiteX23" fmla="*/ 3170902 w 3184654"/>
              <a:gd name="connsiteY23" fmla="*/ 13395 h 2238468"/>
              <a:gd name="connsiteX24" fmla="*/ 3184654 w 3184654"/>
              <a:gd name="connsiteY24" fmla="*/ 44648 h 2238468"/>
              <a:gd name="connsiteX25" fmla="*/ 3184654 w 3184654"/>
              <a:gd name="connsiteY25" fmla="*/ 1848522 h 2238468"/>
              <a:gd name="connsiteX26" fmla="*/ 3179109 w 3184654"/>
              <a:gd name="connsiteY26" fmla="*/ 1848522 h 2238468"/>
              <a:gd name="connsiteX27" fmla="*/ 344930 w 3184654"/>
              <a:gd name="connsiteY27" fmla="*/ 1848522 h 2238468"/>
              <a:gd name="connsiteX28" fmla="*/ 261671 w 3184654"/>
              <a:gd name="connsiteY28" fmla="*/ 1931870 h 2238468"/>
              <a:gd name="connsiteX29" fmla="*/ 261671 w 3184654"/>
              <a:gd name="connsiteY29" fmla="*/ 2238468 h 2238468"/>
              <a:gd name="connsiteX30" fmla="*/ 258280 w 3184654"/>
              <a:gd name="connsiteY30" fmla="*/ 2238468 h 2238468"/>
              <a:gd name="connsiteX31" fmla="*/ 234538 w 3184654"/>
              <a:gd name="connsiteY31" fmla="*/ 2238468 h 2238468"/>
              <a:gd name="connsiteX32" fmla="*/ 208676 w 3184654"/>
              <a:gd name="connsiteY32" fmla="*/ 2238468 h 2238468"/>
              <a:gd name="connsiteX33" fmla="*/ 170096 w 3184654"/>
              <a:gd name="connsiteY33" fmla="*/ 2238468 h 2238468"/>
              <a:gd name="connsiteX34" fmla="*/ 116253 w 3184654"/>
              <a:gd name="connsiteY34" fmla="*/ 2238468 h 2238468"/>
              <a:gd name="connsiteX35" fmla="*/ 44603 w 3184654"/>
              <a:gd name="connsiteY35" fmla="*/ 2238468 h 2238468"/>
              <a:gd name="connsiteX36" fmla="*/ 0 w 3184654"/>
              <a:gd name="connsiteY36" fmla="*/ 2193818 h 2238468"/>
              <a:gd name="connsiteX37" fmla="*/ 0 w 3184654"/>
              <a:gd name="connsiteY37" fmla="*/ 44650 h 2238468"/>
              <a:gd name="connsiteX38" fmla="*/ 44603 w 3184654"/>
              <a:gd name="connsiteY38" fmla="*/ 0 h 223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84654" h="2238468">
                <a:moveTo>
                  <a:pt x="44603" y="0"/>
                </a:moveTo>
                <a:lnTo>
                  <a:pt x="50643" y="0"/>
                </a:lnTo>
                <a:lnTo>
                  <a:pt x="64988" y="0"/>
                </a:lnTo>
                <a:lnTo>
                  <a:pt x="92923" y="0"/>
                </a:lnTo>
                <a:lnTo>
                  <a:pt x="138978" y="0"/>
                </a:lnTo>
                <a:lnTo>
                  <a:pt x="207683" y="0"/>
                </a:lnTo>
                <a:lnTo>
                  <a:pt x="303568" y="0"/>
                </a:lnTo>
                <a:lnTo>
                  <a:pt x="431163" y="0"/>
                </a:lnTo>
                <a:lnTo>
                  <a:pt x="594997" y="0"/>
                </a:lnTo>
                <a:lnTo>
                  <a:pt x="691920" y="0"/>
                </a:lnTo>
                <a:lnTo>
                  <a:pt x="799602" y="0"/>
                </a:lnTo>
                <a:lnTo>
                  <a:pt x="918609" y="0"/>
                </a:lnTo>
                <a:lnTo>
                  <a:pt x="1049507" y="0"/>
                </a:lnTo>
                <a:lnTo>
                  <a:pt x="1192862" y="0"/>
                </a:lnTo>
                <a:lnTo>
                  <a:pt x="1349241" y="0"/>
                </a:lnTo>
                <a:lnTo>
                  <a:pt x="1519210" y="0"/>
                </a:lnTo>
                <a:lnTo>
                  <a:pt x="1703336" y="0"/>
                </a:lnTo>
                <a:lnTo>
                  <a:pt x="1902184" y="0"/>
                </a:lnTo>
                <a:lnTo>
                  <a:pt x="2116320" y="0"/>
                </a:lnTo>
                <a:lnTo>
                  <a:pt x="2346312" y="0"/>
                </a:lnTo>
                <a:lnTo>
                  <a:pt x="2592725" y="0"/>
                </a:lnTo>
                <a:lnTo>
                  <a:pt x="2856125" y="0"/>
                </a:lnTo>
                <a:lnTo>
                  <a:pt x="3137079" y="0"/>
                </a:lnTo>
                <a:cubicBezTo>
                  <a:pt x="3150460" y="0"/>
                  <a:pt x="3162354" y="5209"/>
                  <a:pt x="3170902" y="13395"/>
                </a:cubicBezTo>
                <a:lnTo>
                  <a:pt x="3184654" y="44648"/>
                </a:lnTo>
                <a:lnTo>
                  <a:pt x="3184654" y="1848522"/>
                </a:lnTo>
                <a:lnTo>
                  <a:pt x="3179109" y="1848522"/>
                </a:lnTo>
                <a:cubicBezTo>
                  <a:pt x="3140284" y="1848522"/>
                  <a:pt x="2829689" y="1848522"/>
                  <a:pt x="344930" y="1848522"/>
                </a:cubicBezTo>
                <a:cubicBezTo>
                  <a:pt x="300327" y="1848522"/>
                  <a:pt x="261671" y="1887219"/>
                  <a:pt x="261671" y="1931870"/>
                </a:cubicBezTo>
                <a:cubicBezTo>
                  <a:pt x="261671" y="1931870"/>
                  <a:pt x="261671" y="1931870"/>
                  <a:pt x="261671" y="2238468"/>
                </a:cubicBezTo>
                <a:lnTo>
                  <a:pt x="258280" y="2238468"/>
                </a:lnTo>
                <a:lnTo>
                  <a:pt x="234538" y="2238468"/>
                </a:lnTo>
                <a:lnTo>
                  <a:pt x="208676" y="2238468"/>
                </a:lnTo>
                <a:lnTo>
                  <a:pt x="170096" y="2238468"/>
                </a:lnTo>
                <a:lnTo>
                  <a:pt x="116253" y="2238468"/>
                </a:lnTo>
                <a:lnTo>
                  <a:pt x="44603" y="2238468"/>
                </a:lnTo>
                <a:cubicBezTo>
                  <a:pt x="20815" y="2238468"/>
                  <a:pt x="0" y="2217631"/>
                  <a:pt x="0" y="2193818"/>
                </a:cubicBezTo>
                <a:cubicBezTo>
                  <a:pt x="0" y="2193818"/>
                  <a:pt x="0" y="2193818"/>
                  <a:pt x="0" y="44650"/>
                </a:cubicBezTo>
                <a:cubicBezTo>
                  <a:pt x="0" y="20837"/>
                  <a:pt x="20815" y="0"/>
                  <a:pt x="446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375931" y="3153464"/>
            <a:ext cx="3184655" cy="2238468"/>
          </a:xfrm>
          <a:custGeom>
            <a:avLst/>
            <a:gdLst>
              <a:gd name="connsiteX0" fmla="*/ 47577 w 3184655"/>
              <a:gd name="connsiteY0" fmla="*/ 0 h 2238468"/>
              <a:gd name="connsiteX1" fmla="*/ 53611 w 3184655"/>
              <a:gd name="connsiteY1" fmla="*/ 0 h 2238468"/>
              <a:gd name="connsiteX2" fmla="*/ 67942 w 3184655"/>
              <a:gd name="connsiteY2" fmla="*/ 0 h 2238468"/>
              <a:gd name="connsiteX3" fmla="*/ 95850 w 3184655"/>
              <a:gd name="connsiteY3" fmla="*/ 0 h 2238468"/>
              <a:gd name="connsiteX4" fmla="*/ 141861 w 3184655"/>
              <a:gd name="connsiteY4" fmla="*/ 0 h 2238468"/>
              <a:gd name="connsiteX5" fmla="*/ 210500 w 3184655"/>
              <a:gd name="connsiteY5" fmla="*/ 0 h 2238468"/>
              <a:gd name="connsiteX6" fmla="*/ 306292 w 3184655"/>
              <a:gd name="connsiteY6" fmla="*/ 0 h 2238468"/>
              <a:gd name="connsiteX7" fmla="*/ 433765 w 3184655"/>
              <a:gd name="connsiteY7" fmla="*/ 0 h 2238468"/>
              <a:gd name="connsiteX8" fmla="*/ 597442 w 3184655"/>
              <a:gd name="connsiteY8" fmla="*/ 0 h 2238468"/>
              <a:gd name="connsiteX9" fmla="*/ 694272 w 3184655"/>
              <a:gd name="connsiteY9" fmla="*/ 0 h 2238468"/>
              <a:gd name="connsiteX10" fmla="*/ 801850 w 3184655"/>
              <a:gd name="connsiteY10" fmla="*/ 0 h 2238468"/>
              <a:gd name="connsiteX11" fmla="*/ 920742 w 3184655"/>
              <a:gd name="connsiteY11" fmla="*/ 0 h 2238468"/>
              <a:gd name="connsiteX12" fmla="*/ 1051514 w 3184655"/>
              <a:gd name="connsiteY12" fmla="*/ 0 h 2238468"/>
              <a:gd name="connsiteX13" fmla="*/ 1194732 w 3184655"/>
              <a:gd name="connsiteY13" fmla="*/ 0 h 2238468"/>
              <a:gd name="connsiteX14" fmla="*/ 1350960 w 3184655"/>
              <a:gd name="connsiteY14" fmla="*/ 0 h 2238468"/>
              <a:gd name="connsiteX15" fmla="*/ 1520766 w 3184655"/>
              <a:gd name="connsiteY15" fmla="*/ 0 h 2238468"/>
              <a:gd name="connsiteX16" fmla="*/ 1704714 w 3184655"/>
              <a:gd name="connsiteY16" fmla="*/ 0 h 2238468"/>
              <a:gd name="connsiteX17" fmla="*/ 1903371 w 3184655"/>
              <a:gd name="connsiteY17" fmla="*/ 0 h 2238468"/>
              <a:gd name="connsiteX18" fmla="*/ 2117302 w 3184655"/>
              <a:gd name="connsiteY18" fmla="*/ 0 h 2238468"/>
              <a:gd name="connsiteX19" fmla="*/ 2347072 w 3184655"/>
              <a:gd name="connsiteY19" fmla="*/ 0 h 2238468"/>
              <a:gd name="connsiteX20" fmla="*/ 2593248 w 3184655"/>
              <a:gd name="connsiteY20" fmla="*/ 0 h 2238468"/>
              <a:gd name="connsiteX21" fmla="*/ 2856395 w 3184655"/>
              <a:gd name="connsiteY21" fmla="*/ 0 h 2238468"/>
              <a:gd name="connsiteX22" fmla="*/ 3137079 w 3184655"/>
              <a:gd name="connsiteY22" fmla="*/ 0 h 2238468"/>
              <a:gd name="connsiteX23" fmla="*/ 3184655 w 3184655"/>
              <a:gd name="connsiteY23" fmla="*/ 44650 h 2238468"/>
              <a:gd name="connsiteX24" fmla="*/ 3184655 w 3184655"/>
              <a:gd name="connsiteY24" fmla="*/ 48174 h 2238468"/>
              <a:gd name="connsiteX25" fmla="*/ 3184655 w 3184655"/>
              <a:gd name="connsiteY25" fmla="*/ 56541 h 2238468"/>
              <a:gd name="connsiteX26" fmla="*/ 3184655 w 3184655"/>
              <a:gd name="connsiteY26" fmla="*/ 72836 h 2238468"/>
              <a:gd name="connsiteX27" fmla="*/ 3184655 w 3184655"/>
              <a:gd name="connsiteY27" fmla="*/ 99700 h 2238468"/>
              <a:gd name="connsiteX28" fmla="*/ 3184655 w 3184655"/>
              <a:gd name="connsiteY28" fmla="*/ 139776 h 2238468"/>
              <a:gd name="connsiteX29" fmla="*/ 3184655 w 3184655"/>
              <a:gd name="connsiteY29" fmla="*/ 195707 h 2238468"/>
              <a:gd name="connsiteX30" fmla="*/ 3184655 w 3184655"/>
              <a:gd name="connsiteY30" fmla="*/ 270134 h 2238468"/>
              <a:gd name="connsiteX31" fmla="*/ 3184655 w 3184655"/>
              <a:gd name="connsiteY31" fmla="*/ 365701 h 2238468"/>
              <a:gd name="connsiteX32" fmla="*/ 3184655 w 3184655"/>
              <a:gd name="connsiteY32" fmla="*/ 485049 h 2238468"/>
              <a:gd name="connsiteX33" fmla="*/ 3184655 w 3184655"/>
              <a:gd name="connsiteY33" fmla="*/ 630821 h 2238468"/>
              <a:gd name="connsiteX34" fmla="*/ 3184655 w 3184655"/>
              <a:gd name="connsiteY34" fmla="*/ 714441 h 2238468"/>
              <a:gd name="connsiteX35" fmla="*/ 3184655 w 3184655"/>
              <a:gd name="connsiteY35" fmla="*/ 805659 h 2238468"/>
              <a:gd name="connsiteX36" fmla="*/ 3184655 w 3184655"/>
              <a:gd name="connsiteY36" fmla="*/ 904803 h 2238468"/>
              <a:gd name="connsiteX37" fmla="*/ 3184655 w 3184655"/>
              <a:gd name="connsiteY37" fmla="*/ 1012206 h 2238468"/>
              <a:gd name="connsiteX38" fmla="*/ 3184655 w 3184655"/>
              <a:gd name="connsiteY38" fmla="*/ 1128196 h 2238468"/>
              <a:gd name="connsiteX39" fmla="*/ 3184655 w 3184655"/>
              <a:gd name="connsiteY39" fmla="*/ 1253104 h 2238468"/>
              <a:gd name="connsiteX40" fmla="*/ 3184655 w 3184655"/>
              <a:gd name="connsiteY40" fmla="*/ 1387260 h 2238468"/>
              <a:gd name="connsiteX41" fmla="*/ 3184655 w 3184655"/>
              <a:gd name="connsiteY41" fmla="*/ 1530995 h 2238468"/>
              <a:gd name="connsiteX42" fmla="*/ 3184655 w 3184655"/>
              <a:gd name="connsiteY42" fmla="*/ 1684639 h 2238468"/>
              <a:gd name="connsiteX43" fmla="*/ 3184655 w 3184655"/>
              <a:gd name="connsiteY43" fmla="*/ 1848522 h 2238468"/>
              <a:gd name="connsiteX44" fmla="*/ 347904 w 3184655"/>
              <a:gd name="connsiteY44" fmla="*/ 1848522 h 2238468"/>
              <a:gd name="connsiteX45" fmla="*/ 264645 w 3184655"/>
              <a:gd name="connsiteY45" fmla="*/ 1931870 h 2238468"/>
              <a:gd name="connsiteX46" fmla="*/ 264645 w 3184655"/>
              <a:gd name="connsiteY46" fmla="*/ 2238468 h 2238468"/>
              <a:gd name="connsiteX47" fmla="*/ 261253 w 3184655"/>
              <a:gd name="connsiteY47" fmla="*/ 2238468 h 2238468"/>
              <a:gd name="connsiteX48" fmla="*/ 237511 w 3184655"/>
              <a:gd name="connsiteY48" fmla="*/ 2238468 h 2238468"/>
              <a:gd name="connsiteX49" fmla="*/ 211650 w 3184655"/>
              <a:gd name="connsiteY49" fmla="*/ 2238468 h 2238468"/>
              <a:gd name="connsiteX50" fmla="*/ 173069 w 3184655"/>
              <a:gd name="connsiteY50" fmla="*/ 2238468 h 2238468"/>
              <a:gd name="connsiteX51" fmla="*/ 119226 w 3184655"/>
              <a:gd name="connsiteY51" fmla="*/ 2238468 h 2238468"/>
              <a:gd name="connsiteX52" fmla="*/ 47577 w 3184655"/>
              <a:gd name="connsiteY52" fmla="*/ 2238468 h 2238468"/>
              <a:gd name="connsiteX53" fmla="*/ 0 w 3184655"/>
              <a:gd name="connsiteY53" fmla="*/ 2193818 h 2238468"/>
              <a:gd name="connsiteX54" fmla="*/ 0 w 3184655"/>
              <a:gd name="connsiteY54" fmla="*/ 44650 h 2238468"/>
              <a:gd name="connsiteX55" fmla="*/ 47577 w 3184655"/>
              <a:gd name="connsiteY55" fmla="*/ 0 h 223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184655" h="2238468">
                <a:moveTo>
                  <a:pt x="47577" y="0"/>
                </a:moveTo>
                <a:lnTo>
                  <a:pt x="53611" y="0"/>
                </a:lnTo>
                <a:lnTo>
                  <a:pt x="67942" y="0"/>
                </a:lnTo>
                <a:lnTo>
                  <a:pt x="95850" y="0"/>
                </a:lnTo>
                <a:lnTo>
                  <a:pt x="141861" y="0"/>
                </a:lnTo>
                <a:lnTo>
                  <a:pt x="210500" y="0"/>
                </a:lnTo>
                <a:lnTo>
                  <a:pt x="306292" y="0"/>
                </a:lnTo>
                <a:lnTo>
                  <a:pt x="433765" y="0"/>
                </a:lnTo>
                <a:lnTo>
                  <a:pt x="597442" y="0"/>
                </a:lnTo>
                <a:lnTo>
                  <a:pt x="694272" y="0"/>
                </a:lnTo>
                <a:lnTo>
                  <a:pt x="801850" y="0"/>
                </a:lnTo>
                <a:lnTo>
                  <a:pt x="920742" y="0"/>
                </a:lnTo>
                <a:lnTo>
                  <a:pt x="1051514" y="0"/>
                </a:lnTo>
                <a:lnTo>
                  <a:pt x="1194732" y="0"/>
                </a:lnTo>
                <a:lnTo>
                  <a:pt x="1350960" y="0"/>
                </a:lnTo>
                <a:lnTo>
                  <a:pt x="1520766" y="0"/>
                </a:lnTo>
                <a:lnTo>
                  <a:pt x="1704714" y="0"/>
                </a:lnTo>
                <a:lnTo>
                  <a:pt x="1903371" y="0"/>
                </a:lnTo>
                <a:lnTo>
                  <a:pt x="2117302" y="0"/>
                </a:lnTo>
                <a:lnTo>
                  <a:pt x="2347072" y="0"/>
                </a:lnTo>
                <a:lnTo>
                  <a:pt x="2593248" y="0"/>
                </a:lnTo>
                <a:lnTo>
                  <a:pt x="2856395" y="0"/>
                </a:lnTo>
                <a:lnTo>
                  <a:pt x="3137079" y="0"/>
                </a:lnTo>
                <a:cubicBezTo>
                  <a:pt x="3163840" y="0"/>
                  <a:pt x="3184655" y="20837"/>
                  <a:pt x="3184655" y="44650"/>
                </a:cubicBezTo>
                <a:lnTo>
                  <a:pt x="3184655" y="48174"/>
                </a:lnTo>
                <a:lnTo>
                  <a:pt x="3184655" y="56541"/>
                </a:lnTo>
                <a:lnTo>
                  <a:pt x="3184655" y="72836"/>
                </a:lnTo>
                <a:lnTo>
                  <a:pt x="3184655" y="99700"/>
                </a:lnTo>
                <a:lnTo>
                  <a:pt x="3184655" y="139776"/>
                </a:lnTo>
                <a:lnTo>
                  <a:pt x="3184655" y="195707"/>
                </a:lnTo>
                <a:lnTo>
                  <a:pt x="3184655" y="270134"/>
                </a:lnTo>
                <a:lnTo>
                  <a:pt x="3184655" y="365701"/>
                </a:lnTo>
                <a:lnTo>
                  <a:pt x="3184655" y="485049"/>
                </a:lnTo>
                <a:lnTo>
                  <a:pt x="3184655" y="630821"/>
                </a:lnTo>
                <a:lnTo>
                  <a:pt x="3184655" y="714441"/>
                </a:lnTo>
                <a:lnTo>
                  <a:pt x="3184655" y="805659"/>
                </a:lnTo>
                <a:lnTo>
                  <a:pt x="3184655" y="904803"/>
                </a:lnTo>
                <a:lnTo>
                  <a:pt x="3184655" y="1012206"/>
                </a:lnTo>
                <a:lnTo>
                  <a:pt x="3184655" y="1128196"/>
                </a:lnTo>
                <a:lnTo>
                  <a:pt x="3184655" y="1253104"/>
                </a:lnTo>
                <a:lnTo>
                  <a:pt x="3184655" y="1387260"/>
                </a:lnTo>
                <a:lnTo>
                  <a:pt x="3184655" y="1530995"/>
                </a:lnTo>
                <a:lnTo>
                  <a:pt x="3184655" y="1684639"/>
                </a:lnTo>
                <a:lnTo>
                  <a:pt x="3184655" y="1848522"/>
                </a:lnTo>
                <a:cubicBezTo>
                  <a:pt x="3184655" y="1848522"/>
                  <a:pt x="3184655" y="1848522"/>
                  <a:pt x="347904" y="1848522"/>
                </a:cubicBezTo>
                <a:cubicBezTo>
                  <a:pt x="300327" y="1848522"/>
                  <a:pt x="264645" y="1887219"/>
                  <a:pt x="264645" y="1931870"/>
                </a:cubicBezTo>
                <a:cubicBezTo>
                  <a:pt x="264645" y="1931870"/>
                  <a:pt x="264645" y="1931870"/>
                  <a:pt x="264645" y="2238468"/>
                </a:cubicBezTo>
                <a:lnTo>
                  <a:pt x="261253" y="2238468"/>
                </a:lnTo>
                <a:lnTo>
                  <a:pt x="237511" y="2238468"/>
                </a:lnTo>
                <a:lnTo>
                  <a:pt x="211650" y="2238468"/>
                </a:lnTo>
                <a:lnTo>
                  <a:pt x="173069" y="2238468"/>
                </a:lnTo>
                <a:lnTo>
                  <a:pt x="119226" y="2238468"/>
                </a:lnTo>
                <a:lnTo>
                  <a:pt x="47577" y="2238468"/>
                </a:lnTo>
                <a:cubicBezTo>
                  <a:pt x="20815" y="2238468"/>
                  <a:pt x="0" y="2217631"/>
                  <a:pt x="0" y="2193818"/>
                </a:cubicBezTo>
                <a:cubicBezTo>
                  <a:pt x="0" y="2193818"/>
                  <a:pt x="0" y="2193818"/>
                  <a:pt x="0" y="44650"/>
                </a:cubicBezTo>
                <a:cubicBezTo>
                  <a:pt x="0" y="20837"/>
                  <a:pt x="20815" y="0"/>
                  <a:pt x="475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38713" y="3153464"/>
            <a:ext cx="3181684" cy="2238468"/>
          </a:xfrm>
          <a:custGeom>
            <a:avLst/>
            <a:gdLst>
              <a:gd name="connsiteX0" fmla="*/ 44603 w 3181684"/>
              <a:gd name="connsiteY0" fmla="*/ 0 h 2238468"/>
              <a:gd name="connsiteX1" fmla="*/ 50643 w 3181684"/>
              <a:gd name="connsiteY1" fmla="*/ 0 h 2238468"/>
              <a:gd name="connsiteX2" fmla="*/ 64988 w 3181684"/>
              <a:gd name="connsiteY2" fmla="*/ 0 h 2238468"/>
              <a:gd name="connsiteX3" fmla="*/ 92923 w 3181684"/>
              <a:gd name="connsiteY3" fmla="*/ 0 h 2238468"/>
              <a:gd name="connsiteX4" fmla="*/ 138978 w 3181684"/>
              <a:gd name="connsiteY4" fmla="*/ 0 h 2238468"/>
              <a:gd name="connsiteX5" fmla="*/ 207683 w 3181684"/>
              <a:gd name="connsiteY5" fmla="*/ 0 h 2238468"/>
              <a:gd name="connsiteX6" fmla="*/ 303568 w 3181684"/>
              <a:gd name="connsiteY6" fmla="*/ 0 h 2238468"/>
              <a:gd name="connsiteX7" fmla="*/ 431163 w 3181684"/>
              <a:gd name="connsiteY7" fmla="*/ 0 h 2238468"/>
              <a:gd name="connsiteX8" fmla="*/ 594997 w 3181684"/>
              <a:gd name="connsiteY8" fmla="*/ 0 h 2238468"/>
              <a:gd name="connsiteX9" fmla="*/ 691920 w 3181684"/>
              <a:gd name="connsiteY9" fmla="*/ 0 h 2238468"/>
              <a:gd name="connsiteX10" fmla="*/ 799602 w 3181684"/>
              <a:gd name="connsiteY10" fmla="*/ 0 h 2238468"/>
              <a:gd name="connsiteX11" fmla="*/ 918609 w 3181684"/>
              <a:gd name="connsiteY11" fmla="*/ 0 h 2238468"/>
              <a:gd name="connsiteX12" fmla="*/ 1049507 w 3181684"/>
              <a:gd name="connsiteY12" fmla="*/ 0 h 2238468"/>
              <a:gd name="connsiteX13" fmla="*/ 1192862 w 3181684"/>
              <a:gd name="connsiteY13" fmla="*/ 0 h 2238468"/>
              <a:gd name="connsiteX14" fmla="*/ 1349241 w 3181684"/>
              <a:gd name="connsiteY14" fmla="*/ 0 h 2238468"/>
              <a:gd name="connsiteX15" fmla="*/ 1519210 w 3181684"/>
              <a:gd name="connsiteY15" fmla="*/ 0 h 2238468"/>
              <a:gd name="connsiteX16" fmla="*/ 1703336 w 3181684"/>
              <a:gd name="connsiteY16" fmla="*/ 0 h 2238468"/>
              <a:gd name="connsiteX17" fmla="*/ 1902184 w 3181684"/>
              <a:gd name="connsiteY17" fmla="*/ 0 h 2238468"/>
              <a:gd name="connsiteX18" fmla="*/ 2116320 w 3181684"/>
              <a:gd name="connsiteY18" fmla="*/ 0 h 2238468"/>
              <a:gd name="connsiteX19" fmla="*/ 2346312 w 3181684"/>
              <a:gd name="connsiteY19" fmla="*/ 0 h 2238468"/>
              <a:gd name="connsiteX20" fmla="*/ 2592724 w 3181684"/>
              <a:gd name="connsiteY20" fmla="*/ 0 h 2238468"/>
              <a:gd name="connsiteX21" fmla="*/ 2856125 w 3181684"/>
              <a:gd name="connsiteY21" fmla="*/ 0 h 2238468"/>
              <a:gd name="connsiteX22" fmla="*/ 3137079 w 3181684"/>
              <a:gd name="connsiteY22" fmla="*/ 0 h 2238468"/>
              <a:gd name="connsiteX23" fmla="*/ 3170903 w 3181684"/>
              <a:gd name="connsiteY23" fmla="*/ 13395 h 2238468"/>
              <a:gd name="connsiteX24" fmla="*/ 3181684 w 3181684"/>
              <a:gd name="connsiteY24" fmla="*/ 37898 h 2238468"/>
              <a:gd name="connsiteX25" fmla="*/ 3181684 w 3181684"/>
              <a:gd name="connsiteY25" fmla="*/ 1848522 h 2238468"/>
              <a:gd name="connsiteX26" fmla="*/ 3179109 w 3181684"/>
              <a:gd name="connsiteY26" fmla="*/ 1848522 h 2238468"/>
              <a:gd name="connsiteX27" fmla="*/ 344930 w 3181684"/>
              <a:gd name="connsiteY27" fmla="*/ 1848522 h 2238468"/>
              <a:gd name="connsiteX28" fmla="*/ 261671 w 3181684"/>
              <a:gd name="connsiteY28" fmla="*/ 1931870 h 2238468"/>
              <a:gd name="connsiteX29" fmla="*/ 261671 w 3181684"/>
              <a:gd name="connsiteY29" fmla="*/ 2238468 h 2238468"/>
              <a:gd name="connsiteX30" fmla="*/ 258279 w 3181684"/>
              <a:gd name="connsiteY30" fmla="*/ 2238468 h 2238468"/>
              <a:gd name="connsiteX31" fmla="*/ 234538 w 3181684"/>
              <a:gd name="connsiteY31" fmla="*/ 2238468 h 2238468"/>
              <a:gd name="connsiteX32" fmla="*/ 208676 w 3181684"/>
              <a:gd name="connsiteY32" fmla="*/ 2238468 h 2238468"/>
              <a:gd name="connsiteX33" fmla="*/ 170096 w 3181684"/>
              <a:gd name="connsiteY33" fmla="*/ 2238468 h 2238468"/>
              <a:gd name="connsiteX34" fmla="*/ 116252 w 3181684"/>
              <a:gd name="connsiteY34" fmla="*/ 2238468 h 2238468"/>
              <a:gd name="connsiteX35" fmla="*/ 44603 w 3181684"/>
              <a:gd name="connsiteY35" fmla="*/ 2238468 h 2238468"/>
              <a:gd name="connsiteX36" fmla="*/ 0 w 3181684"/>
              <a:gd name="connsiteY36" fmla="*/ 2193818 h 2238468"/>
              <a:gd name="connsiteX37" fmla="*/ 0 w 3181684"/>
              <a:gd name="connsiteY37" fmla="*/ 44650 h 2238468"/>
              <a:gd name="connsiteX38" fmla="*/ 44603 w 3181684"/>
              <a:gd name="connsiteY38" fmla="*/ 0 h 223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81684" h="2238468">
                <a:moveTo>
                  <a:pt x="44603" y="0"/>
                </a:moveTo>
                <a:lnTo>
                  <a:pt x="50643" y="0"/>
                </a:lnTo>
                <a:lnTo>
                  <a:pt x="64988" y="0"/>
                </a:lnTo>
                <a:lnTo>
                  <a:pt x="92923" y="0"/>
                </a:lnTo>
                <a:lnTo>
                  <a:pt x="138978" y="0"/>
                </a:lnTo>
                <a:lnTo>
                  <a:pt x="207683" y="0"/>
                </a:lnTo>
                <a:lnTo>
                  <a:pt x="303568" y="0"/>
                </a:lnTo>
                <a:lnTo>
                  <a:pt x="431163" y="0"/>
                </a:lnTo>
                <a:lnTo>
                  <a:pt x="594997" y="0"/>
                </a:lnTo>
                <a:lnTo>
                  <a:pt x="691920" y="0"/>
                </a:lnTo>
                <a:lnTo>
                  <a:pt x="799602" y="0"/>
                </a:lnTo>
                <a:lnTo>
                  <a:pt x="918609" y="0"/>
                </a:lnTo>
                <a:lnTo>
                  <a:pt x="1049507" y="0"/>
                </a:lnTo>
                <a:lnTo>
                  <a:pt x="1192862" y="0"/>
                </a:lnTo>
                <a:lnTo>
                  <a:pt x="1349241" y="0"/>
                </a:lnTo>
                <a:lnTo>
                  <a:pt x="1519210" y="0"/>
                </a:lnTo>
                <a:lnTo>
                  <a:pt x="1703336" y="0"/>
                </a:lnTo>
                <a:lnTo>
                  <a:pt x="1902184" y="0"/>
                </a:lnTo>
                <a:lnTo>
                  <a:pt x="2116320" y="0"/>
                </a:lnTo>
                <a:lnTo>
                  <a:pt x="2346312" y="0"/>
                </a:lnTo>
                <a:lnTo>
                  <a:pt x="2592724" y="0"/>
                </a:lnTo>
                <a:lnTo>
                  <a:pt x="2856125" y="0"/>
                </a:lnTo>
                <a:lnTo>
                  <a:pt x="3137079" y="0"/>
                </a:lnTo>
                <a:cubicBezTo>
                  <a:pt x="3150460" y="0"/>
                  <a:pt x="3162354" y="5209"/>
                  <a:pt x="3170903" y="13395"/>
                </a:cubicBezTo>
                <a:lnTo>
                  <a:pt x="3181684" y="37898"/>
                </a:lnTo>
                <a:lnTo>
                  <a:pt x="3181684" y="1848522"/>
                </a:lnTo>
                <a:lnTo>
                  <a:pt x="3179109" y="1848522"/>
                </a:lnTo>
                <a:cubicBezTo>
                  <a:pt x="3140284" y="1848522"/>
                  <a:pt x="2829690" y="1848522"/>
                  <a:pt x="344930" y="1848522"/>
                </a:cubicBezTo>
                <a:cubicBezTo>
                  <a:pt x="300327" y="1848522"/>
                  <a:pt x="261671" y="1887219"/>
                  <a:pt x="261671" y="1931870"/>
                </a:cubicBezTo>
                <a:cubicBezTo>
                  <a:pt x="261671" y="1931870"/>
                  <a:pt x="261671" y="1931870"/>
                  <a:pt x="261671" y="2238468"/>
                </a:cubicBezTo>
                <a:lnTo>
                  <a:pt x="258279" y="2238468"/>
                </a:lnTo>
                <a:lnTo>
                  <a:pt x="234538" y="2238468"/>
                </a:lnTo>
                <a:lnTo>
                  <a:pt x="208676" y="2238468"/>
                </a:lnTo>
                <a:lnTo>
                  <a:pt x="170096" y="2238468"/>
                </a:lnTo>
                <a:lnTo>
                  <a:pt x="116252" y="2238468"/>
                </a:lnTo>
                <a:lnTo>
                  <a:pt x="44603" y="2238468"/>
                </a:lnTo>
                <a:cubicBezTo>
                  <a:pt x="20815" y="2238468"/>
                  <a:pt x="0" y="2217631"/>
                  <a:pt x="0" y="2193818"/>
                </a:cubicBezTo>
                <a:cubicBezTo>
                  <a:pt x="0" y="2193818"/>
                  <a:pt x="0" y="2193818"/>
                  <a:pt x="0" y="44650"/>
                </a:cubicBezTo>
                <a:cubicBezTo>
                  <a:pt x="0" y="20837"/>
                  <a:pt x="20815" y="0"/>
                  <a:pt x="446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8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972" y="5940"/>
            <a:ext cx="8720027" cy="6869696"/>
          </a:xfrm>
          <a:custGeom>
            <a:avLst/>
            <a:gdLst>
              <a:gd name="connsiteX0" fmla="*/ 0 w 8720027"/>
              <a:gd name="connsiteY0" fmla="*/ 0 h 6869696"/>
              <a:gd name="connsiteX1" fmla="*/ 5287297 w 8720027"/>
              <a:gd name="connsiteY1" fmla="*/ 0 h 6869696"/>
              <a:gd name="connsiteX2" fmla="*/ 8720027 w 8720027"/>
              <a:gd name="connsiteY2" fmla="*/ 3434848 h 6869696"/>
              <a:gd name="connsiteX3" fmla="*/ 5287297 w 8720027"/>
              <a:gd name="connsiteY3" fmla="*/ 6869696 h 6869696"/>
              <a:gd name="connsiteX4" fmla="*/ 5286006 w 8720027"/>
              <a:gd name="connsiteY4" fmla="*/ 6869696 h 6869696"/>
              <a:gd name="connsiteX5" fmla="*/ 5276970 w 8720027"/>
              <a:gd name="connsiteY5" fmla="*/ 6869696 h 6869696"/>
              <a:gd name="connsiteX6" fmla="*/ 5252444 w 8720027"/>
              <a:gd name="connsiteY6" fmla="*/ 6869696 h 6869696"/>
              <a:gd name="connsiteX7" fmla="*/ 5204683 w 8720027"/>
              <a:gd name="connsiteY7" fmla="*/ 6869696 h 6869696"/>
              <a:gd name="connsiteX8" fmla="*/ 5169668 w 8720027"/>
              <a:gd name="connsiteY8" fmla="*/ 6869696 h 6869696"/>
              <a:gd name="connsiteX9" fmla="*/ 5125941 w 8720027"/>
              <a:gd name="connsiteY9" fmla="*/ 6869696 h 6869696"/>
              <a:gd name="connsiteX10" fmla="*/ 5072533 w 8720027"/>
              <a:gd name="connsiteY10" fmla="*/ 6869696 h 6869696"/>
              <a:gd name="connsiteX11" fmla="*/ 5008474 w 8720027"/>
              <a:gd name="connsiteY11" fmla="*/ 6869696 h 6869696"/>
              <a:gd name="connsiteX12" fmla="*/ 4932799 w 8720027"/>
              <a:gd name="connsiteY12" fmla="*/ 6869696 h 6869696"/>
              <a:gd name="connsiteX13" fmla="*/ 4844537 w 8720027"/>
              <a:gd name="connsiteY13" fmla="*/ 6869696 h 6869696"/>
              <a:gd name="connsiteX14" fmla="*/ 4742722 w 8720027"/>
              <a:gd name="connsiteY14" fmla="*/ 6869696 h 6869696"/>
              <a:gd name="connsiteX15" fmla="*/ 4626385 w 8720027"/>
              <a:gd name="connsiteY15" fmla="*/ 6869696 h 6869696"/>
              <a:gd name="connsiteX16" fmla="*/ 4494557 w 8720027"/>
              <a:gd name="connsiteY16" fmla="*/ 6869696 h 6869696"/>
              <a:gd name="connsiteX17" fmla="*/ 4346272 w 8720027"/>
              <a:gd name="connsiteY17" fmla="*/ 6869696 h 6869696"/>
              <a:gd name="connsiteX18" fmla="*/ 4180559 w 8720027"/>
              <a:gd name="connsiteY18" fmla="*/ 6869696 h 6869696"/>
              <a:gd name="connsiteX19" fmla="*/ 3996453 w 8720027"/>
              <a:gd name="connsiteY19" fmla="*/ 6869696 h 6869696"/>
              <a:gd name="connsiteX20" fmla="*/ 3792983 w 8720027"/>
              <a:gd name="connsiteY20" fmla="*/ 6869696 h 6869696"/>
              <a:gd name="connsiteX21" fmla="*/ 3569183 w 8720027"/>
              <a:gd name="connsiteY21" fmla="*/ 6869696 h 6869696"/>
              <a:gd name="connsiteX22" fmla="*/ 3324084 w 8720027"/>
              <a:gd name="connsiteY22" fmla="*/ 6869696 h 6869696"/>
              <a:gd name="connsiteX23" fmla="*/ 3056718 w 8720027"/>
              <a:gd name="connsiteY23" fmla="*/ 6869696 h 6869696"/>
              <a:gd name="connsiteX24" fmla="*/ 2766117 w 8720027"/>
              <a:gd name="connsiteY24" fmla="*/ 6869696 h 6869696"/>
              <a:gd name="connsiteX25" fmla="*/ 2451313 w 8720027"/>
              <a:gd name="connsiteY25" fmla="*/ 6869696 h 6869696"/>
              <a:gd name="connsiteX26" fmla="*/ 2111337 w 8720027"/>
              <a:gd name="connsiteY26" fmla="*/ 6869696 h 6869696"/>
              <a:gd name="connsiteX27" fmla="*/ 1745221 w 8720027"/>
              <a:gd name="connsiteY27" fmla="*/ 6869696 h 6869696"/>
              <a:gd name="connsiteX28" fmla="*/ 1351998 w 8720027"/>
              <a:gd name="connsiteY28" fmla="*/ 6869696 h 6869696"/>
              <a:gd name="connsiteX29" fmla="*/ 930699 w 8720027"/>
              <a:gd name="connsiteY29" fmla="*/ 6869696 h 6869696"/>
              <a:gd name="connsiteX30" fmla="*/ 480355 w 8720027"/>
              <a:gd name="connsiteY30" fmla="*/ 6869696 h 6869696"/>
              <a:gd name="connsiteX31" fmla="*/ 0 w 8720027"/>
              <a:gd name="connsiteY31" fmla="*/ 6869696 h 6869696"/>
              <a:gd name="connsiteX32" fmla="*/ 0 w 8720027"/>
              <a:gd name="connsiteY32" fmla="*/ 0 h 686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720027" h="6869696">
                <a:moveTo>
                  <a:pt x="0" y="0"/>
                </a:moveTo>
                <a:cubicBezTo>
                  <a:pt x="0" y="0"/>
                  <a:pt x="0" y="0"/>
                  <a:pt x="5287297" y="0"/>
                </a:cubicBezTo>
                <a:cubicBezTo>
                  <a:pt x="7183472" y="0"/>
                  <a:pt x="8720027" y="1535859"/>
                  <a:pt x="8720027" y="3434848"/>
                </a:cubicBezTo>
                <a:cubicBezTo>
                  <a:pt x="8720027" y="5330861"/>
                  <a:pt x="7183472" y="6869696"/>
                  <a:pt x="5287297" y="6869696"/>
                </a:cubicBezTo>
                <a:lnTo>
                  <a:pt x="5286006" y="6869696"/>
                </a:lnTo>
                <a:lnTo>
                  <a:pt x="5276970" y="6869696"/>
                </a:lnTo>
                <a:lnTo>
                  <a:pt x="5252444" y="6869696"/>
                </a:lnTo>
                <a:lnTo>
                  <a:pt x="5204683" y="6869696"/>
                </a:lnTo>
                <a:lnTo>
                  <a:pt x="5169668" y="6869696"/>
                </a:lnTo>
                <a:lnTo>
                  <a:pt x="5125941" y="6869696"/>
                </a:lnTo>
                <a:lnTo>
                  <a:pt x="5072533" y="6869696"/>
                </a:lnTo>
                <a:lnTo>
                  <a:pt x="5008474" y="6869696"/>
                </a:lnTo>
                <a:lnTo>
                  <a:pt x="4932799" y="6869696"/>
                </a:lnTo>
                <a:lnTo>
                  <a:pt x="4844537" y="6869696"/>
                </a:lnTo>
                <a:lnTo>
                  <a:pt x="4742722" y="6869696"/>
                </a:lnTo>
                <a:lnTo>
                  <a:pt x="4626385" y="6869696"/>
                </a:lnTo>
                <a:lnTo>
                  <a:pt x="4494557" y="6869696"/>
                </a:lnTo>
                <a:lnTo>
                  <a:pt x="4346272" y="6869696"/>
                </a:lnTo>
                <a:lnTo>
                  <a:pt x="4180559" y="6869696"/>
                </a:lnTo>
                <a:lnTo>
                  <a:pt x="3996453" y="6869696"/>
                </a:lnTo>
                <a:lnTo>
                  <a:pt x="3792983" y="6869696"/>
                </a:lnTo>
                <a:lnTo>
                  <a:pt x="3569183" y="6869696"/>
                </a:lnTo>
                <a:lnTo>
                  <a:pt x="3324084" y="6869696"/>
                </a:lnTo>
                <a:lnTo>
                  <a:pt x="3056718" y="6869696"/>
                </a:lnTo>
                <a:lnTo>
                  <a:pt x="2766117" y="6869696"/>
                </a:lnTo>
                <a:lnTo>
                  <a:pt x="2451313" y="6869696"/>
                </a:lnTo>
                <a:lnTo>
                  <a:pt x="2111337" y="6869696"/>
                </a:lnTo>
                <a:lnTo>
                  <a:pt x="1745221" y="6869696"/>
                </a:lnTo>
                <a:lnTo>
                  <a:pt x="1351998" y="6869696"/>
                </a:lnTo>
                <a:lnTo>
                  <a:pt x="930699" y="6869696"/>
                </a:lnTo>
                <a:lnTo>
                  <a:pt x="480355" y="6869696"/>
                </a:lnTo>
                <a:lnTo>
                  <a:pt x="0" y="6869696"/>
                </a:lnTo>
                <a:cubicBezTo>
                  <a:pt x="0" y="6869696"/>
                  <a:pt x="0" y="6869696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5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Page 0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6058" y="3329273"/>
            <a:ext cx="4653266" cy="29359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0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811460" y="589554"/>
            <a:ext cx="6739013" cy="566386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47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History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251082" cy="68756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1185046" y="4446146"/>
            <a:ext cx="1688466" cy="1691436"/>
          </a:xfrm>
          <a:custGeom>
            <a:avLst/>
            <a:gdLst>
              <a:gd name="connsiteX0" fmla="*/ 844233 w 1688466"/>
              <a:gd name="connsiteY0" fmla="*/ 0 h 1691436"/>
              <a:gd name="connsiteX1" fmla="*/ 1688466 w 1688466"/>
              <a:gd name="connsiteY1" fmla="*/ 845718 h 1691436"/>
              <a:gd name="connsiteX2" fmla="*/ 844233 w 1688466"/>
              <a:gd name="connsiteY2" fmla="*/ 1691436 h 1691436"/>
              <a:gd name="connsiteX3" fmla="*/ 0 w 1688466"/>
              <a:gd name="connsiteY3" fmla="*/ 845718 h 1691436"/>
              <a:gd name="connsiteX4" fmla="*/ 844233 w 1688466"/>
              <a:gd name="connsiteY4" fmla="*/ 0 h 16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8466" h="1691436">
                <a:moveTo>
                  <a:pt x="844233" y="0"/>
                </a:moveTo>
                <a:cubicBezTo>
                  <a:pt x="1310490" y="0"/>
                  <a:pt x="1688466" y="378641"/>
                  <a:pt x="1688466" y="845718"/>
                </a:cubicBezTo>
                <a:cubicBezTo>
                  <a:pt x="1688466" y="1312795"/>
                  <a:pt x="1310490" y="1691436"/>
                  <a:pt x="844233" y="1691436"/>
                </a:cubicBezTo>
                <a:cubicBezTo>
                  <a:pt x="377976" y="1691436"/>
                  <a:pt x="0" y="1312795"/>
                  <a:pt x="0" y="845718"/>
                </a:cubicBezTo>
                <a:cubicBezTo>
                  <a:pt x="0" y="378641"/>
                  <a:pt x="377976" y="0"/>
                  <a:pt x="8442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50439" y="1431557"/>
            <a:ext cx="3044287" cy="150877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948721" y="613313"/>
            <a:ext cx="2604722" cy="396797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92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History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8137901" y="3333867"/>
            <a:ext cx="3418512" cy="2910636"/>
          </a:xfrm>
          <a:custGeom>
            <a:avLst/>
            <a:gdLst>
              <a:gd name="connsiteX0" fmla="*/ 404276 w 3418512"/>
              <a:gd name="connsiteY0" fmla="*/ 0 h 2910636"/>
              <a:gd name="connsiteX1" fmla="*/ 408329 w 3418512"/>
              <a:gd name="connsiteY1" fmla="*/ 0 h 2910636"/>
              <a:gd name="connsiteX2" fmla="*/ 417953 w 3418512"/>
              <a:gd name="connsiteY2" fmla="*/ 0 h 2910636"/>
              <a:gd name="connsiteX3" fmla="*/ 436696 w 3418512"/>
              <a:gd name="connsiteY3" fmla="*/ 0 h 2910636"/>
              <a:gd name="connsiteX4" fmla="*/ 467597 w 3418512"/>
              <a:gd name="connsiteY4" fmla="*/ 0 h 2910636"/>
              <a:gd name="connsiteX5" fmla="*/ 513694 w 3418512"/>
              <a:gd name="connsiteY5" fmla="*/ 0 h 2910636"/>
              <a:gd name="connsiteX6" fmla="*/ 578028 w 3418512"/>
              <a:gd name="connsiteY6" fmla="*/ 0 h 2910636"/>
              <a:gd name="connsiteX7" fmla="*/ 663637 w 3418512"/>
              <a:gd name="connsiteY7" fmla="*/ 0 h 2910636"/>
              <a:gd name="connsiteX8" fmla="*/ 773562 w 3418512"/>
              <a:gd name="connsiteY8" fmla="*/ 0 h 2910636"/>
              <a:gd name="connsiteX9" fmla="*/ 910841 w 3418512"/>
              <a:gd name="connsiteY9" fmla="*/ 0 h 2910636"/>
              <a:gd name="connsiteX10" fmla="*/ 1078513 w 3418512"/>
              <a:gd name="connsiteY10" fmla="*/ 0 h 2910636"/>
              <a:gd name="connsiteX11" fmla="*/ 1174697 w 3418512"/>
              <a:gd name="connsiteY11" fmla="*/ 0 h 2910636"/>
              <a:gd name="connsiteX12" fmla="*/ 1279619 w 3418512"/>
              <a:gd name="connsiteY12" fmla="*/ 0 h 2910636"/>
              <a:gd name="connsiteX13" fmla="*/ 1393660 w 3418512"/>
              <a:gd name="connsiteY13" fmla="*/ 0 h 2910636"/>
              <a:gd name="connsiteX14" fmla="*/ 1517198 w 3418512"/>
              <a:gd name="connsiteY14" fmla="*/ 0 h 2910636"/>
              <a:gd name="connsiteX15" fmla="*/ 1650615 w 3418512"/>
              <a:gd name="connsiteY15" fmla="*/ 0 h 2910636"/>
              <a:gd name="connsiteX16" fmla="*/ 1794289 w 3418512"/>
              <a:gd name="connsiteY16" fmla="*/ 0 h 2910636"/>
              <a:gd name="connsiteX17" fmla="*/ 1948601 w 3418512"/>
              <a:gd name="connsiteY17" fmla="*/ 0 h 2910636"/>
              <a:gd name="connsiteX18" fmla="*/ 2113931 w 3418512"/>
              <a:gd name="connsiteY18" fmla="*/ 0 h 2910636"/>
              <a:gd name="connsiteX19" fmla="*/ 2290659 w 3418512"/>
              <a:gd name="connsiteY19" fmla="*/ 0 h 2910636"/>
              <a:gd name="connsiteX20" fmla="*/ 2479164 w 3418512"/>
              <a:gd name="connsiteY20" fmla="*/ 0 h 2910636"/>
              <a:gd name="connsiteX21" fmla="*/ 2681303 w 3418512"/>
              <a:gd name="connsiteY21" fmla="*/ 279755 h 2910636"/>
              <a:gd name="connsiteX22" fmla="*/ 2883441 w 3418512"/>
              <a:gd name="connsiteY22" fmla="*/ 0 h 2910636"/>
              <a:gd name="connsiteX23" fmla="*/ 2885485 w 3418512"/>
              <a:gd name="connsiteY23" fmla="*/ 0 h 2910636"/>
              <a:gd name="connsiteX24" fmla="*/ 2899790 w 3418512"/>
              <a:gd name="connsiteY24" fmla="*/ 0 h 2910636"/>
              <a:gd name="connsiteX25" fmla="*/ 2915373 w 3418512"/>
              <a:gd name="connsiteY25" fmla="*/ 0 h 2910636"/>
              <a:gd name="connsiteX26" fmla="*/ 2938620 w 3418512"/>
              <a:gd name="connsiteY26" fmla="*/ 0 h 2910636"/>
              <a:gd name="connsiteX27" fmla="*/ 2971063 w 3418512"/>
              <a:gd name="connsiteY27" fmla="*/ 0 h 2910636"/>
              <a:gd name="connsiteX28" fmla="*/ 3014236 w 3418512"/>
              <a:gd name="connsiteY28" fmla="*/ 0 h 2910636"/>
              <a:gd name="connsiteX29" fmla="*/ 3418512 w 3418512"/>
              <a:gd name="connsiteY29" fmla="*/ 404751 h 2910636"/>
              <a:gd name="connsiteX30" fmla="*/ 3418512 w 3418512"/>
              <a:gd name="connsiteY30" fmla="*/ 408855 h 2910636"/>
              <a:gd name="connsiteX31" fmla="*/ 3418512 w 3418512"/>
              <a:gd name="connsiteY31" fmla="*/ 418601 h 2910636"/>
              <a:gd name="connsiteX32" fmla="*/ 3418512 w 3418512"/>
              <a:gd name="connsiteY32" fmla="*/ 437581 h 2910636"/>
              <a:gd name="connsiteX33" fmla="*/ 3418512 w 3418512"/>
              <a:gd name="connsiteY33" fmla="*/ 468873 h 2910636"/>
              <a:gd name="connsiteX34" fmla="*/ 3418512 w 3418512"/>
              <a:gd name="connsiteY34" fmla="*/ 515553 h 2910636"/>
              <a:gd name="connsiteX35" fmla="*/ 3418512 w 3418512"/>
              <a:gd name="connsiteY35" fmla="*/ 580701 h 2910636"/>
              <a:gd name="connsiteX36" fmla="*/ 3418512 w 3418512"/>
              <a:gd name="connsiteY36" fmla="*/ 667393 h 2910636"/>
              <a:gd name="connsiteX37" fmla="*/ 3418512 w 3418512"/>
              <a:gd name="connsiteY37" fmla="*/ 778708 h 2910636"/>
              <a:gd name="connsiteX38" fmla="*/ 3418512 w 3418512"/>
              <a:gd name="connsiteY38" fmla="*/ 844561 h 2910636"/>
              <a:gd name="connsiteX39" fmla="*/ 3418512 w 3418512"/>
              <a:gd name="connsiteY39" fmla="*/ 917723 h 2910636"/>
              <a:gd name="connsiteX40" fmla="*/ 3418512 w 3418512"/>
              <a:gd name="connsiteY40" fmla="*/ 998581 h 2910636"/>
              <a:gd name="connsiteX41" fmla="*/ 3418512 w 3418512"/>
              <a:gd name="connsiteY41" fmla="*/ 1087517 h 2910636"/>
              <a:gd name="connsiteX42" fmla="*/ 3418512 w 3418512"/>
              <a:gd name="connsiteY42" fmla="*/ 1184918 h 2910636"/>
              <a:gd name="connsiteX43" fmla="*/ 3418512 w 3418512"/>
              <a:gd name="connsiteY43" fmla="*/ 1291167 h 2910636"/>
              <a:gd name="connsiteX44" fmla="*/ 3418512 w 3418512"/>
              <a:gd name="connsiteY44" fmla="*/ 1406650 h 2910636"/>
              <a:gd name="connsiteX45" fmla="*/ 3418512 w 3418512"/>
              <a:gd name="connsiteY45" fmla="*/ 1531751 h 2910636"/>
              <a:gd name="connsiteX46" fmla="*/ 3418512 w 3418512"/>
              <a:gd name="connsiteY46" fmla="*/ 1666855 h 2910636"/>
              <a:gd name="connsiteX47" fmla="*/ 3418512 w 3418512"/>
              <a:gd name="connsiteY47" fmla="*/ 1812347 h 2910636"/>
              <a:gd name="connsiteX48" fmla="*/ 3418512 w 3418512"/>
              <a:gd name="connsiteY48" fmla="*/ 1968611 h 2910636"/>
              <a:gd name="connsiteX49" fmla="*/ 3418512 w 3418512"/>
              <a:gd name="connsiteY49" fmla="*/ 2136032 h 2910636"/>
              <a:gd name="connsiteX50" fmla="*/ 3418512 w 3418512"/>
              <a:gd name="connsiteY50" fmla="*/ 2314995 h 2910636"/>
              <a:gd name="connsiteX51" fmla="*/ 3418512 w 3418512"/>
              <a:gd name="connsiteY51" fmla="*/ 2505885 h 2910636"/>
              <a:gd name="connsiteX52" fmla="*/ 3014236 w 3418512"/>
              <a:gd name="connsiteY52" fmla="*/ 2910636 h 2910636"/>
              <a:gd name="connsiteX53" fmla="*/ 3009138 w 3418512"/>
              <a:gd name="connsiteY53" fmla="*/ 2910636 h 2910636"/>
              <a:gd name="connsiteX54" fmla="*/ 2997032 w 3418512"/>
              <a:gd name="connsiteY54" fmla="*/ 2910636 h 2910636"/>
              <a:gd name="connsiteX55" fmla="*/ 2973455 w 3418512"/>
              <a:gd name="connsiteY55" fmla="*/ 2910636 h 2910636"/>
              <a:gd name="connsiteX56" fmla="*/ 2934586 w 3418512"/>
              <a:gd name="connsiteY56" fmla="*/ 2910636 h 2910636"/>
              <a:gd name="connsiteX57" fmla="*/ 2876601 w 3418512"/>
              <a:gd name="connsiteY57" fmla="*/ 2910636 h 2910636"/>
              <a:gd name="connsiteX58" fmla="*/ 2795677 w 3418512"/>
              <a:gd name="connsiteY58" fmla="*/ 2910636 h 2910636"/>
              <a:gd name="connsiteX59" fmla="*/ 2687991 w 3418512"/>
              <a:gd name="connsiteY59" fmla="*/ 2910636 h 2910636"/>
              <a:gd name="connsiteX60" fmla="*/ 2549719 w 3418512"/>
              <a:gd name="connsiteY60" fmla="*/ 2910636 h 2910636"/>
              <a:gd name="connsiteX61" fmla="*/ 2467919 w 3418512"/>
              <a:gd name="connsiteY61" fmla="*/ 2910636 h 2910636"/>
              <a:gd name="connsiteX62" fmla="*/ 2377039 w 3418512"/>
              <a:gd name="connsiteY62" fmla="*/ 2910636 h 2910636"/>
              <a:gd name="connsiteX63" fmla="*/ 2276601 w 3418512"/>
              <a:gd name="connsiteY63" fmla="*/ 2910636 h 2910636"/>
              <a:gd name="connsiteX64" fmla="*/ 2166126 w 3418512"/>
              <a:gd name="connsiteY64" fmla="*/ 2910636 h 2910636"/>
              <a:gd name="connsiteX65" fmla="*/ 2045139 w 3418512"/>
              <a:gd name="connsiteY65" fmla="*/ 2910636 h 2910636"/>
              <a:gd name="connsiteX66" fmla="*/ 1913159 w 3418512"/>
              <a:gd name="connsiteY66" fmla="*/ 2910636 h 2910636"/>
              <a:gd name="connsiteX67" fmla="*/ 1769710 w 3418512"/>
              <a:gd name="connsiteY67" fmla="*/ 2910636 h 2910636"/>
              <a:gd name="connsiteX68" fmla="*/ 1614314 w 3418512"/>
              <a:gd name="connsiteY68" fmla="*/ 2910636 h 2910636"/>
              <a:gd name="connsiteX69" fmla="*/ 1446492 w 3418512"/>
              <a:gd name="connsiteY69" fmla="*/ 2910636 h 2910636"/>
              <a:gd name="connsiteX70" fmla="*/ 1265767 w 3418512"/>
              <a:gd name="connsiteY70" fmla="*/ 2910636 h 2910636"/>
              <a:gd name="connsiteX71" fmla="*/ 1071661 w 3418512"/>
              <a:gd name="connsiteY71" fmla="*/ 2910636 h 2910636"/>
              <a:gd name="connsiteX72" fmla="*/ 863695 w 3418512"/>
              <a:gd name="connsiteY72" fmla="*/ 2910636 h 2910636"/>
              <a:gd name="connsiteX73" fmla="*/ 641393 w 3418512"/>
              <a:gd name="connsiteY73" fmla="*/ 2910636 h 2910636"/>
              <a:gd name="connsiteX74" fmla="*/ 404276 w 3418512"/>
              <a:gd name="connsiteY74" fmla="*/ 2910636 h 2910636"/>
              <a:gd name="connsiteX75" fmla="*/ 0 w 3418512"/>
              <a:gd name="connsiteY75" fmla="*/ 2505885 h 2910636"/>
              <a:gd name="connsiteX76" fmla="*/ 0 w 3418512"/>
              <a:gd name="connsiteY76" fmla="*/ 2501782 h 2910636"/>
              <a:gd name="connsiteX77" fmla="*/ 0 w 3418512"/>
              <a:gd name="connsiteY77" fmla="*/ 2492035 h 2910636"/>
              <a:gd name="connsiteX78" fmla="*/ 0 w 3418512"/>
              <a:gd name="connsiteY78" fmla="*/ 2473055 h 2910636"/>
              <a:gd name="connsiteX79" fmla="*/ 0 w 3418512"/>
              <a:gd name="connsiteY79" fmla="*/ 2441764 h 2910636"/>
              <a:gd name="connsiteX80" fmla="*/ 0 w 3418512"/>
              <a:gd name="connsiteY80" fmla="*/ 2395083 h 2910636"/>
              <a:gd name="connsiteX81" fmla="*/ 0 w 3418512"/>
              <a:gd name="connsiteY81" fmla="*/ 2329936 h 2910636"/>
              <a:gd name="connsiteX82" fmla="*/ 0 w 3418512"/>
              <a:gd name="connsiteY82" fmla="*/ 2243244 h 2910636"/>
              <a:gd name="connsiteX83" fmla="*/ 0 w 3418512"/>
              <a:gd name="connsiteY83" fmla="*/ 2131929 h 2910636"/>
              <a:gd name="connsiteX84" fmla="*/ 0 w 3418512"/>
              <a:gd name="connsiteY84" fmla="*/ 2066076 h 2910636"/>
              <a:gd name="connsiteX85" fmla="*/ 0 w 3418512"/>
              <a:gd name="connsiteY85" fmla="*/ 1992913 h 2910636"/>
              <a:gd name="connsiteX86" fmla="*/ 0 w 3418512"/>
              <a:gd name="connsiteY86" fmla="*/ 1912056 h 2910636"/>
              <a:gd name="connsiteX87" fmla="*/ 0 w 3418512"/>
              <a:gd name="connsiteY87" fmla="*/ 1823119 h 2910636"/>
              <a:gd name="connsiteX88" fmla="*/ 0 w 3418512"/>
              <a:gd name="connsiteY88" fmla="*/ 1725719 h 2910636"/>
              <a:gd name="connsiteX89" fmla="*/ 0 w 3418512"/>
              <a:gd name="connsiteY89" fmla="*/ 1619469 h 2910636"/>
              <a:gd name="connsiteX90" fmla="*/ 0 w 3418512"/>
              <a:gd name="connsiteY90" fmla="*/ 1503987 h 2910636"/>
              <a:gd name="connsiteX91" fmla="*/ 0 w 3418512"/>
              <a:gd name="connsiteY91" fmla="*/ 1378885 h 2910636"/>
              <a:gd name="connsiteX92" fmla="*/ 0 w 3418512"/>
              <a:gd name="connsiteY92" fmla="*/ 1243781 h 2910636"/>
              <a:gd name="connsiteX93" fmla="*/ 0 w 3418512"/>
              <a:gd name="connsiteY93" fmla="*/ 1098290 h 2910636"/>
              <a:gd name="connsiteX94" fmla="*/ 0 w 3418512"/>
              <a:gd name="connsiteY94" fmla="*/ 942026 h 2910636"/>
              <a:gd name="connsiteX95" fmla="*/ 0 w 3418512"/>
              <a:gd name="connsiteY95" fmla="*/ 774604 h 2910636"/>
              <a:gd name="connsiteX96" fmla="*/ 0 w 3418512"/>
              <a:gd name="connsiteY96" fmla="*/ 595641 h 2910636"/>
              <a:gd name="connsiteX97" fmla="*/ 0 w 3418512"/>
              <a:gd name="connsiteY97" fmla="*/ 404751 h 2910636"/>
              <a:gd name="connsiteX98" fmla="*/ 404276 w 3418512"/>
              <a:gd name="connsiteY98" fmla="*/ 0 h 291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418512" h="2910636">
                <a:moveTo>
                  <a:pt x="404276" y="0"/>
                </a:moveTo>
                <a:lnTo>
                  <a:pt x="408329" y="0"/>
                </a:lnTo>
                <a:lnTo>
                  <a:pt x="417953" y="0"/>
                </a:lnTo>
                <a:lnTo>
                  <a:pt x="436696" y="0"/>
                </a:lnTo>
                <a:lnTo>
                  <a:pt x="467597" y="0"/>
                </a:lnTo>
                <a:lnTo>
                  <a:pt x="513694" y="0"/>
                </a:lnTo>
                <a:lnTo>
                  <a:pt x="578028" y="0"/>
                </a:lnTo>
                <a:lnTo>
                  <a:pt x="663637" y="0"/>
                </a:lnTo>
                <a:lnTo>
                  <a:pt x="773562" y="0"/>
                </a:lnTo>
                <a:lnTo>
                  <a:pt x="910841" y="0"/>
                </a:lnTo>
                <a:lnTo>
                  <a:pt x="1078513" y="0"/>
                </a:lnTo>
                <a:lnTo>
                  <a:pt x="1174697" y="0"/>
                </a:lnTo>
                <a:lnTo>
                  <a:pt x="1279619" y="0"/>
                </a:lnTo>
                <a:lnTo>
                  <a:pt x="1393660" y="0"/>
                </a:lnTo>
                <a:lnTo>
                  <a:pt x="1517198" y="0"/>
                </a:lnTo>
                <a:lnTo>
                  <a:pt x="1650615" y="0"/>
                </a:lnTo>
                <a:lnTo>
                  <a:pt x="1794289" y="0"/>
                </a:lnTo>
                <a:lnTo>
                  <a:pt x="1948601" y="0"/>
                </a:lnTo>
                <a:lnTo>
                  <a:pt x="2113931" y="0"/>
                </a:lnTo>
                <a:lnTo>
                  <a:pt x="2290659" y="0"/>
                </a:lnTo>
                <a:lnTo>
                  <a:pt x="2479164" y="0"/>
                </a:lnTo>
                <a:cubicBezTo>
                  <a:pt x="2479164" y="0"/>
                  <a:pt x="2479164" y="0"/>
                  <a:pt x="2681303" y="279755"/>
                </a:cubicBezTo>
                <a:lnTo>
                  <a:pt x="2883441" y="0"/>
                </a:lnTo>
                <a:lnTo>
                  <a:pt x="2885485" y="0"/>
                </a:lnTo>
                <a:lnTo>
                  <a:pt x="2899790" y="0"/>
                </a:lnTo>
                <a:lnTo>
                  <a:pt x="2915373" y="0"/>
                </a:lnTo>
                <a:lnTo>
                  <a:pt x="2938620" y="0"/>
                </a:lnTo>
                <a:lnTo>
                  <a:pt x="2971063" y="0"/>
                </a:lnTo>
                <a:lnTo>
                  <a:pt x="3014236" y="0"/>
                </a:lnTo>
                <a:cubicBezTo>
                  <a:pt x="3237182" y="0"/>
                  <a:pt x="3418512" y="181543"/>
                  <a:pt x="3418512" y="404751"/>
                </a:cubicBezTo>
                <a:lnTo>
                  <a:pt x="3418512" y="408855"/>
                </a:lnTo>
                <a:lnTo>
                  <a:pt x="3418512" y="418601"/>
                </a:lnTo>
                <a:lnTo>
                  <a:pt x="3418512" y="437581"/>
                </a:lnTo>
                <a:lnTo>
                  <a:pt x="3418512" y="468873"/>
                </a:lnTo>
                <a:lnTo>
                  <a:pt x="3418512" y="515553"/>
                </a:lnTo>
                <a:lnTo>
                  <a:pt x="3418512" y="580701"/>
                </a:lnTo>
                <a:lnTo>
                  <a:pt x="3418512" y="667393"/>
                </a:lnTo>
                <a:lnTo>
                  <a:pt x="3418512" y="778708"/>
                </a:lnTo>
                <a:lnTo>
                  <a:pt x="3418512" y="844561"/>
                </a:lnTo>
                <a:lnTo>
                  <a:pt x="3418512" y="917723"/>
                </a:lnTo>
                <a:lnTo>
                  <a:pt x="3418512" y="998581"/>
                </a:lnTo>
                <a:lnTo>
                  <a:pt x="3418512" y="1087517"/>
                </a:lnTo>
                <a:lnTo>
                  <a:pt x="3418512" y="1184918"/>
                </a:lnTo>
                <a:lnTo>
                  <a:pt x="3418512" y="1291167"/>
                </a:lnTo>
                <a:lnTo>
                  <a:pt x="3418512" y="1406650"/>
                </a:lnTo>
                <a:lnTo>
                  <a:pt x="3418512" y="1531751"/>
                </a:lnTo>
                <a:lnTo>
                  <a:pt x="3418512" y="1666855"/>
                </a:lnTo>
                <a:lnTo>
                  <a:pt x="3418512" y="1812347"/>
                </a:lnTo>
                <a:lnTo>
                  <a:pt x="3418512" y="1968611"/>
                </a:lnTo>
                <a:lnTo>
                  <a:pt x="3418512" y="2136032"/>
                </a:lnTo>
                <a:lnTo>
                  <a:pt x="3418512" y="2314995"/>
                </a:lnTo>
                <a:lnTo>
                  <a:pt x="3418512" y="2505885"/>
                </a:lnTo>
                <a:cubicBezTo>
                  <a:pt x="3418512" y="2729093"/>
                  <a:pt x="3237182" y="2910636"/>
                  <a:pt x="3014236" y="2910636"/>
                </a:cubicBezTo>
                <a:lnTo>
                  <a:pt x="3009138" y="2910636"/>
                </a:lnTo>
                <a:lnTo>
                  <a:pt x="2997032" y="2910636"/>
                </a:lnTo>
                <a:lnTo>
                  <a:pt x="2973455" y="2910636"/>
                </a:lnTo>
                <a:lnTo>
                  <a:pt x="2934586" y="2910636"/>
                </a:lnTo>
                <a:lnTo>
                  <a:pt x="2876601" y="2910636"/>
                </a:lnTo>
                <a:lnTo>
                  <a:pt x="2795677" y="2910636"/>
                </a:lnTo>
                <a:lnTo>
                  <a:pt x="2687991" y="2910636"/>
                </a:lnTo>
                <a:lnTo>
                  <a:pt x="2549719" y="2910636"/>
                </a:lnTo>
                <a:lnTo>
                  <a:pt x="2467919" y="2910636"/>
                </a:lnTo>
                <a:lnTo>
                  <a:pt x="2377039" y="2910636"/>
                </a:lnTo>
                <a:lnTo>
                  <a:pt x="2276601" y="2910636"/>
                </a:lnTo>
                <a:lnTo>
                  <a:pt x="2166126" y="2910636"/>
                </a:lnTo>
                <a:lnTo>
                  <a:pt x="2045139" y="2910636"/>
                </a:lnTo>
                <a:lnTo>
                  <a:pt x="1913159" y="2910636"/>
                </a:lnTo>
                <a:lnTo>
                  <a:pt x="1769710" y="2910636"/>
                </a:lnTo>
                <a:lnTo>
                  <a:pt x="1614314" y="2910636"/>
                </a:lnTo>
                <a:lnTo>
                  <a:pt x="1446492" y="2910636"/>
                </a:lnTo>
                <a:lnTo>
                  <a:pt x="1265767" y="2910636"/>
                </a:lnTo>
                <a:lnTo>
                  <a:pt x="1071661" y="2910636"/>
                </a:lnTo>
                <a:lnTo>
                  <a:pt x="863695" y="2910636"/>
                </a:lnTo>
                <a:lnTo>
                  <a:pt x="641393" y="2910636"/>
                </a:lnTo>
                <a:lnTo>
                  <a:pt x="404276" y="2910636"/>
                </a:lnTo>
                <a:cubicBezTo>
                  <a:pt x="181330" y="2910636"/>
                  <a:pt x="0" y="2729093"/>
                  <a:pt x="0" y="2505885"/>
                </a:cubicBezTo>
                <a:lnTo>
                  <a:pt x="0" y="2501782"/>
                </a:lnTo>
                <a:lnTo>
                  <a:pt x="0" y="2492035"/>
                </a:lnTo>
                <a:lnTo>
                  <a:pt x="0" y="2473055"/>
                </a:lnTo>
                <a:lnTo>
                  <a:pt x="0" y="2441764"/>
                </a:lnTo>
                <a:lnTo>
                  <a:pt x="0" y="2395083"/>
                </a:lnTo>
                <a:lnTo>
                  <a:pt x="0" y="2329936"/>
                </a:lnTo>
                <a:lnTo>
                  <a:pt x="0" y="2243244"/>
                </a:lnTo>
                <a:lnTo>
                  <a:pt x="0" y="2131929"/>
                </a:lnTo>
                <a:lnTo>
                  <a:pt x="0" y="2066076"/>
                </a:lnTo>
                <a:lnTo>
                  <a:pt x="0" y="1992913"/>
                </a:lnTo>
                <a:lnTo>
                  <a:pt x="0" y="1912056"/>
                </a:lnTo>
                <a:lnTo>
                  <a:pt x="0" y="1823119"/>
                </a:lnTo>
                <a:lnTo>
                  <a:pt x="0" y="1725719"/>
                </a:lnTo>
                <a:lnTo>
                  <a:pt x="0" y="1619469"/>
                </a:lnTo>
                <a:lnTo>
                  <a:pt x="0" y="1503987"/>
                </a:lnTo>
                <a:lnTo>
                  <a:pt x="0" y="1378885"/>
                </a:lnTo>
                <a:lnTo>
                  <a:pt x="0" y="1243781"/>
                </a:lnTo>
                <a:lnTo>
                  <a:pt x="0" y="1098290"/>
                </a:lnTo>
                <a:lnTo>
                  <a:pt x="0" y="942026"/>
                </a:lnTo>
                <a:lnTo>
                  <a:pt x="0" y="774604"/>
                </a:lnTo>
                <a:lnTo>
                  <a:pt x="0" y="595641"/>
                </a:lnTo>
                <a:lnTo>
                  <a:pt x="0" y="404751"/>
                </a:lnTo>
                <a:cubicBezTo>
                  <a:pt x="0" y="181543"/>
                  <a:pt x="181330" y="0"/>
                  <a:pt x="4042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389715" y="1798358"/>
            <a:ext cx="3418512" cy="2910636"/>
          </a:xfrm>
          <a:custGeom>
            <a:avLst/>
            <a:gdLst>
              <a:gd name="connsiteX0" fmla="*/ 404276 w 3418512"/>
              <a:gd name="connsiteY0" fmla="*/ 0 h 2910636"/>
              <a:gd name="connsiteX1" fmla="*/ 409374 w 3418512"/>
              <a:gd name="connsiteY1" fmla="*/ 0 h 2910636"/>
              <a:gd name="connsiteX2" fmla="*/ 421481 w 3418512"/>
              <a:gd name="connsiteY2" fmla="*/ 0 h 2910636"/>
              <a:gd name="connsiteX3" fmla="*/ 445057 w 3418512"/>
              <a:gd name="connsiteY3" fmla="*/ 0 h 2910636"/>
              <a:gd name="connsiteX4" fmla="*/ 483926 w 3418512"/>
              <a:gd name="connsiteY4" fmla="*/ 0 h 2910636"/>
              <a:gd name="connsiteX5" fmla="*/ 541911 w 3418512"/>
              <a:gd name="connsiteY5" fmla="*/ 0 h 2910636"/>
              <a:gd name="connsiteX6" fmla="*/ 622835 w 3418512"/>
              <a:gd name="connsiteY6" fmla="*/ 0 h 2910636"/>
              <a:gd name="connsiteX7" fmla="*/ 730521 w 3418512"/>
              <a:gd name="connsiteY7" fmla="*/ 0 h 2910636"/>
              <a:gd name="connsiteX8" fmla="*/ 868793 w 3418512"/>
              <a:gd name="connsiteY8" fmla="*/ 0 h 2910636"/>
              <a:gd name="connsiteX9" fmla="*/ 950593 w 3418512"/>
              <a:gd name="connsiteY9" fmla="*/ 0 h 2910636"/>
              <a:gd name="connsiteX10" fmla="*/ 1041474 w 3418512"/>
              <a:gd name="connsiteY10" fmla="*/ 0 h 2910636"/>
              <a:gd name="connsiteX11" fmla="*/ 1141912 w 3418512"/>
              <a:gd name="connsiteY11" fmla="*/ 0 h 2910636"/>
              <a:gd name="connsiteX12" fmla="*/ 1252386 w 3418512"/>
              <a:gd name="connsiteY12" fmla="*/ 0 h 2910636"/>
              <a:gd name="connsiteX13" fmla="*/ 1373374 w 3418512"/>
              <a:gd name="connsiteY13" fmla="*/ 0 h 2910636"/>
              <a:gd name="connsiteX14" fmla="*/ 1505353 w 3418512"/>
              <a:gd name="connsiteY14" fmla="*/ 0 h 2910636"/>
              <a:gd name="connsiteX15" fmla="*/ 1648802 w 3418512"/>
              <a:gd name="connsiteY15" fmla="*/ 0 h 2910636"/>
              <a:gd name="connsiteX16" fmla="*/ 1804199 w 3418512"/>
              <a:gd name="connsiteY16" fmla="*/ 0 h 2910636"/>
              <a:gd name="connsiteX17" fmla="*/ 1972021 w 3418512"/>
              <a:gd name="connsiteY17" fmla="*/ 0 h 2910636"/>
              <a:gd name="connsiteX18" fmla="*/ 2152746 w 3418512"/>
              <a:gd name="connsiteY18" fmla="*/ 0 h 2910636"/>
              <a:gd name="connsiteX19" fmla="*/ 2346852 w 3418512"/>
              <a:gd name="connsiteY19" fmla="*/ 0 h 2910636"/>
              <a:gd name="connsiteX20" fmla="*/ 2554817 w 3418512"/>
              <a:gd name="connsiteY20" fmla="*/ 0 h 2910636"/>
              <a:gd name="connsiteX21" fmla="*/ 2777119 w 3418512"/>
              <a:gd name="connsiteY21" fmla="*/ 0 h 2910636"/>
              <a:gd name="connsiteX22" fmla="*/ 3014236 w 3418512"/>
              <a:gd name="connsiteY22" fmla="*/ 0 h 2910636"/>
              <a:gd name="connsiteX23" fmla="*/ 3418512 w 3418512"/>
              <a:gd name="connsiteY23" fmla="*/ 404751 h 2910636"/>
              <a:gd name="connsiteX24" fmla="*/ 3418512 w 3418512"/>
              <a:gd name="connsiteY24" fmla="*/ 408855 h 2910636"/>
              <a:gd name="connsiteX25" fmla="*/ 3418512 w 3418512"/>
              <a:gd name="connsiteY25" fmla="*/ 418601 h 2910636"/>
              <a:gd name="connsiteX26" fmla="*/ 3418512 w 3418512"/>
              <a:gd name="connsiteY26" fmla="*/ 437581 h 2910636"/>
              <a:gd name="connsiteX27" fmla="*/ 3418512 w 3418512"/>
              <a:gd name="connsiteY27" fmla="*/ 468873 h 2910636"/>
              <a:gd name="connsiteX28" fmla="*/ 3418512 w 3418512"/>
              <a:gd name="connsiteY28" fmla="*/ 515553 h 2910636"/>
              <a:gd name="connsiteX29" fmla="*/ 3418512 w 3418512"/>
              <a:gd name="connsiteY29" fmla="*/ 580701 h 2910636"/>
              <a:gd name="connsiteX30" fmla="*/ 3418512 w 3418512"/>
              <a:gd name="connsiteY30" fmla="*/ 667393 h 2910636"/>
              <a:gd name="connsiteX31" fmla="*/ 3418512 w 3418512"/>
              <a:gd name="connsiteY31" fmla="*/ 778708 h 2910636"/>
              <a:gd name="connsiteX32" fmla="*/ 3418512 w 3418512"/>
              <a:gd name="connsiteY32" fmla="*/ 844561 h 2910636"/>
              <a:gd name="connsiteX33" fmla="*/ 3418512 w 3418512"/>
              <a:gd name="connsiteY33" fmla="*/ 917723 h 2910636"/>
              <a:gd name="connsiteX34" fmla="*/ 3418512 w 3418512"/>
              <a:gd name="connsiteY34" fmla="*/ 998581 h 2910636"/>
              <a:gd name="connsiteX35" fmla="*/ 3418512 w 3418512"/>
              <a:gd name="connsiteY35" fmla="*/ 1087517 h 2910636"/>
              <a:gd name="connsiteX36" fmla="*/ 3418512 w 3418512"/>
              <a:gd name="connsiteY36" fmla="*/ 1184918 h 2910636"/>
              <a:gd name="connsiteX37" fmla="*/ 3418512 w 3418512"/>
              <a:gd name="connsiteY37" fmla="*/ 1291167 h 2910636"/>
              <a:gd name="connsiteX38" fmla="*/ 3418512 w 3418512"/>
              <a:gd name="connsiteY38" fmla="*/ 1406650 h 2910636"/>
              <a:gd name="connsiteX39" fmla="*/ 3418512 w 3418512"/>
              <a:gd name="connsiteY39" fmla="*/ 1531751 h 2910636"/>
              <a:gd name="connsiteX40" fmla="*/ 3418512 w 3418512"/>
              <a:gd name="connsiteY40" fmla="*/ 1666855 h 2910636"/>
              <a:gd name="connsiteX41" fmla="*/ 3418512 w 3418512"/>
              <a:gd name="connsiteY41" fmla="*/ 1812347 h 2910636"/>
              <a:gd name="connsiteX42" fmla="*/ 3418512 w 3418512"/>
              <a:gd name="connsiteY42" fmla="*/ 1968611 h 2910636"/>
              <a:gd name="connsiteX43" fmla="*/ 3418512 w 3418512"/>
              <a:gd name="connsiteY43" fmla="*/ 2136032 h 2910636"/>
              <a:gd name="connsiteX44" fmla="*/ 3418512 w 3418512"/>
              <a:gd name="connsiteY44" fmla="*/ 2314995 h 2910636"/>
              <a:gd name="connsiteX45" fmla="*/ 3418512 w 3418512"/>
              <a:gd name="connsiteY45" fmla="*/ 2505885 h 2910636"/>
              <a:gd name="connsiteX46" fmla="*/ 3014236 w 3418512"/>
              <a:gd name="connsiteY46" fmla="*/ 2910636 h 2910636"/>
              <a:gd name="connsiteX47" fmla="*/ 3010184 w 3418512"/>
              <a:gd name="connsiteY47" fmla="*/ 2910636 h 2910636"/>
              <a:gd name="connsiteX48" fmla="*/ 3000559 w 3418512"/>
              <a:gd name="connsiteY48" fmla="*/ 2910636 h 2910636"/>
              <a:gd name="connsiteX49" fmla="*/ 2981816 w 3418512"/>
              <a:gd name="connsiteY49" fmla="*/ 2910636 h 2910636"/>
              <a:gd name="connsiteX50" fmla="*/ 2950916 w 3418512"/>
              <a:gd name="connsiteY50" fmla="*/ 2910636 h 2910636"/>
              <a:gd name="connsiteX51" fmla="*/ 2904818 w 3418512"/>
              <a:gd name="connsiteY51" fmla="*/ 2910636 h 2910636"/>
              <a:gd name="connsiteX52" fmla="*/ 2840485 w 3418512"/>
              <a:gd name="connsiteY52" fmla="*/ 2910636 h 2910636"/>
              <a:gd name="connsiteX53" fmla="*/ 2754875 w 3418512"/>
              <a:gd name="connsiteY53" fmla="*/ 2910636 h 2910636"/>
              <a:gd name="connsiteX54" fmla="*/ 2644951 w 3418512"/>
              <a:gd name="connsiteY54" fmla="*/ 2910636 h 2910636"/>
              <a:gd name="connsiteX55" fmla="*/ 2507672 w 3418512"/>
              <a:gd name="connsiteY55" fmla="*/ 2910636 h 2910636"/>
              <a:gd name="connsiteX56" fmla="*/ 2339999 w 3418512"/>
              <a:gd name="connsiteY56" fmla="*/ 2910636 h 2910636"/>
              <a:gd name="connsiteX57" fmla="*/ 2243815 w 3418512"/>
              <a:gd name="connsiteY57" fmla="*/ 2910636 h 2910636"/>
              <a:gd name="connsiteX58" fmla="*/ 2138893 w 3418512"/>
              <a:gd name="connsiteY58" fmla="*/ 2910636 h 2910636"/>
              <a:gd name="connsiteX59" fmla="*/ 2024852 w 3418512"/>
              <a:gd name="connsiteY59" fmla="*/ 2910636 h 2910636"/>
              <a:gd name="connsiteX60" fmla="*/ 1901314 w 3418512"/>
              <a:gd name="connsiteY60" fmla="*/ 2910636 h 2910636"/>
              <a:gd name="connsiteX61" fmla="*/ 1767897 w 3418512"/>
              <a:gd name="connsiteY61" fmla="*/ 2910636 h 2910636"/>
              <a:gd name="connsiteX62" fmla="*/ 1624223 w 3418512"/>
              <a:gd name="connsiteY62" fmla="*/ 2910636 h 2910636"/>
              <a:gd name="connsiteX63" fmla="*/ 1469911 w 3418512"/>
              <a:gd name="connsiteY63" fmla="*/ 2910636 h 2910636"/>
              <a:gd name="connsiteX64" fmla="*/ 1304581 w 3418512"/>
              <a:gd name="connsiteY64" fmla="*/ 2910636 h 2910636"/>
              <a:gd name="connsiteX65" fmla="*/ 1127853 w 3418512"/>
              <a:gd name="connsiteY65" fmla="*/ 2910636 h 2910636"/>
              <a:gd name="connsiteX66" fmla="*/ 939348 w 3418512"/>
              <a:gd name="connsiteY66" fmla="*/ 2910636 h 2910636"/>
              <a:gd name="connsiteX67" fmla="*/ 737210 w 3418512"/>
              <a:gd name="connsiteY67" fmla="*/ 2630882 h 2910636"/>
              <a:gd name="connsiteX68" fmla="*/ 535072 w 3418512"/>
              <a:gd name="connsiteY68" fmla="*/ 2910636 h 2910636"/>
              <a:gd name="connsiteX69" fmla="*/ 533028 w 3418512"/>
              <a:gd name="connsiteY69" fmla="*/ 2910636 h 2910636"/>
              <a:gd name="connsiteX70" fmla="*/ 518722 w 3418512"/>
              <a:gd name="connsiteY70" fmla="*/ 2910636 h 2910636"/>
              <a:gd name="connsiteX71" fmla="*/ 503139 w 3418512"/>
              <a:gd name="connsiteY71" fmla="*/ 2910636 h 2910636"/>
              <a:gd name="connsiteX72" fmla="*/ 479892 w 3418512"/>
              <a:gd name="connsiteY72" fmla="*/ 2910636 h 2910636"/>
              <a:gd name="connsiteX73" fmla="*/ 447449 w 3418512"/>
              <a:gd name="connsiteY73" fmla="*/ 2910636 h 2910636"/>
              <a:gd name="connsiteX74" fmla="*/ 404276 w 3418512"/>
              <a:gd name="connsiteY74" fmla="*/ 2910636 h 2910636"/>
              <a:gd name="connsiteX75" fmla="*/ 0 w 3418512"/>
              <a:gd name="connsiteY75" fmla="*/ 2505885 h 2910636"/>
              <a:gd name="connsiteX76" fmla="*/ 0 w 3418512"/>
              <a:gd name="connsiteY76" fmla="*/ 2501781 h 2910636"/>
              <a:gd name="connsiteX77" fmla="*/ 0 w 3418512"/>
              <a:gd name="connsiteY77" fmla="*/ 2492035 h 2910636"/>
              <a:gd name="connsiteX78" fmla="*/ 0 w 3418512"/>
              <a:gd name="connsiteY78" fmla="*/ 2473055 h 2910636"/>
              <a:gd name="connsiteX79" fmla="*/ 0 w 3418512"/>
              <a:gd name="connsiteY79" fmla="*/ 2441764 h 2910636"/>
              <a:gd name="connsiteX80" fmla="*/ 0 w 3418512"/>
              <a:gd name="connsiteY80" fmla="*/ 2395083 h 2910636"/>
              <a:gd name="connsiteX81" fmla="*/ 0 w 3418512"/>
              <a:gd name="connsiteY81" fmla="*/ 2329936 h 2910636"/>
              <a:gd name="connsiteX82" fmla="*/ 0 w 3418512"/>
              <a:gd name="connsiteY82" fmla="*/ 2243243 h 2910636"/>
              <a:gd name="connsiteX83" fmla="*/ 0 w 3418512"/>
              <a:gd name="connsiteY83" fmla="*/ 2131928 h 2910636"/>
              <a:gd name="connsiteX84" fmla="*/ 0 w 3418512"/>
              <a:gd name="connsiteY84" fmla="*/ 2066076 h 2910636"/>
              <a:gd name="connsiteX85" fmla="*/ 0 w 3418512"/>
              <a:gd name="connsiteY85" fmla="*/ 1992913 h 2910636"/>
              <a:gd name="connsiteX86" fmla="*/ 0 w 3418512"/>
              <a:gd name="connsiteY86" fmla="*/ 1912056 h 2910636"/>
              <a:gd name="connsiteX87" fmla="*/ 0 w 3418512"/>
              <a:gd name="connsiteY87" fmla="*/ 1823119 h 2910636"/>
              <a:gd name="connsiteX88" fmla="*/ 0 w 3418512"/>
              <a:gd name="connsiteY88" fmla="*/ 1725719 h 2910636"/>
              <a:gd name="connsiteX89" fmla="*/ 0 w 3418512"/>
              <a:gd name="connsiteY89" fmla="*/ 1619469 h 2910636"/>
              <a:gd name="connsiteX90" fmla="*/ 0 w 3418512"/>
              <a:gd name="connsiteY90" fmla="*/ 1503986 h 2910636"/>
              <a:gd name="connsiteX91" fmla="*/ 0 w 3418512"/>
              <a:gd name="connsiteY91" fmla="*/ 1378885 h 2910636"/>
              <a:gd name="connsiteX92" fmla="*/ 0 w 3418512"/>
              <a:gd name="connsiteY92" fmla="*/ 1243781 h 2910636"/>
              <a:gd name="connsiteX93" fmla="*/ 0 w 3418512"/>
              <a:gd name="connsiteY93" fmla="*/ 1098290 h 2910636"/>
              <a:gd name="connsiteX94" fmla="*/ 0 w 3418512"/>
              <a:gd name="connsiteY94" fmla="*/ 942025 h 2910636"/>
              <a:gd name="connsiteX95" fmla="*/ 0 w 3418512"/>
              <a:gd name="connsiteY95" fmla="*/ 774604 h 2910636"/>
              <a:gd name="connsiteX96" fmla="*/ 0 w 3418512"/>
              <a:gd name="connsiteY96" fmla="*/ 595641 h 2910636"/>
              <a:gd name="connsiteX97" fmla="*/ 0 w 3418512"/>
              <a:gd name="connsiteY97" fmla="*/ 404751 h 2910636"/>
              <a:gd name="connsiteX98" fmla="*/ 404276 w 3418512"/>
              <a:gd name="connsiteY98" fmla="*/ 0 h 291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418512" h="2910636">
                <a:moveTo>
                  <a:pt x="404276" y="0"/>
                </a:moveTo>
                <a:lnTo>
                  <a:pt x="409374" y="0"/>
                </a:lnTo>
                <a:lnTo>
                  <a:pt x="421481" y="0"/>
                </a:lnTo>
                <a:lnTo>
                  <a:pt x="445057" y="0"/>
                </a:lnTo>
                <a:lnTo>
                  <a:pt x="483926" y="0"/>
                </a:lnTo>
                <a:lnTo>
                  <a:pt x="541911" y="0"/>
                </a:lnTo>
                <a:lnTo>
                  <a:pt x="622835" y="0"/>
                </a:lnTo>
                <a:lnTo>
                  <a:pt x="730521" y="0"/>
                </a:lnTo>
                <a:lnTo>
                  <a:pt x="868793" y="0"/>
                </a:lnTo>
                <a:lnTo>
                  <a:pt x="950593" y="0"/>
                </a:lnTo>
                <a:lnTo>
                  <a:pt x="1041474" y="0"/>
                </a:lnTo>
                <a:lnTo>
                  <a:pt x="1141912" y="0"/>
                </a:lnTo>
                <a:lnTo>
                  <a:pt x="1252386" y="0"/>
                </a:lnTo>
                <a:lnTo>
                  <a:pt x="1373374" y="0"/>
                </a:lnTo>
                <a:lnTo>
                  <a:pt x="1505353" y="0"/>
                </a:lnTo>
                <a:lnTo>
                  <a:pt x="1648802" y="0"/>
                </a:lnTo>
                <a:lnTo>
                  <a:pt x="1804199" y="0"/>
                </a:lnTo>
                <a:lnTo>
                  <a:pt x="1972021" y="0"/>
                </a:lnTo>
                <a:lnTo>
                  <a:pt x="2152746" y="0"/>
                </a:lnTo>
                <a:lnTo>
                  <a:pt x="2346852" y="0"/>
                </a:lnTo>
                <a:lnTo>
                  <a:pt x="2554817" y="0"/>
                </a:lnTo>
                <a:lnTo>
                  <a:pt x="2777119" y="0"/>
                </a:lnTo>
                <a:lnTo>
                  <a:pt x="3014236" y="0"/>
                </a:lnTo>
                <a:cubicBezTo>
                  <a:pt x="3237182" y="0"/>
                  <a:pt x="3418512" y="181543"/>
                  <a:pt x="3418512" y="404751"/>
                </a:cubicBezTo>
                <a:lnTo>
                  <a:pt x="3418512" y="408855"/>
                </a:lnTo>
                <a:lnTo>
                  <a:pt x="3418512" y="418601"/>
                </a:lnTo>
                <a:lnTo>
                  <a:pt x="3418512" y="437581"/>
                </a:lnTo>
                <a:lnTo>
                  <a:pt x="3418512" y="468873"/>
                </a:lnTo>
                <a:lnTo>
                  <a:pt x="3418512" y="515553"/>
                </a:lnTo>
                <a:lnTo>
                  <a:pt x="3418512" y="580701"/>
                </a:lnTo>
                <a:lnTo>
                  <a:pt x="3418512" y="667393"/>
                </a:lnTo>
                <a:lnTo>
                  <a:pt x="3418512" y="778708"/>
                </a:lnTo>
                <a:lnTo>
                  <a:pt x="3418512" y="844561"/>
                </a:lnTo>
                <a:lnTo>
                  <a:pt x="3418512" y="917723"/>
                </a:lnTo>
                <a:lnTo>
                  <a:pt x="3418512" y="998581"/>
                </a:lnTo>
                <a:lnTo>
                  <a:pt x="3418512" y="1087517"/>
                </a:lnTo>
                <a:lnTo>
                  <a:pt x="3418512" y="1184918"/>
                </a:lnTo>
                <a:lnTo>
                  <a:pt x="3418512" y="1291167"/>
                </a:lnTo>
                <a:lnTo>
                  <a:pt x="3418512" y="1406650"/>
                </a:lnTo>
                <a:lnTo>
                  <a:pt x="3418512" y="1531751"/>
                </a:lnTo>
                <a:lnTo>
                  <a:pt x="3418512" y="1666855"/>
                </a:lnTo>
                <a:lnTo>
                  <a:pt x="3418512" y="1812347"/>
                </a:lnTo>
                <a:lnTo>
                  <a:pt x="3418512" y="1968611"/>
                </a:lnTo>
                <a:lnTo>
                  <a:pt x="3418512" y="2136032"/>
                </a:lnTo>
                <a:lnTo>
                  <a:pt x="3418512" y="2314995"/>
                </a:lnTo>
                <a:lnTo>
                  <a:pt x="3418512" y="2505885"/>
                </a:lnTo>
                <a:cubicBezTo>
                  <a:pt x="3418512" y="2729093"/>
                  <a:pt x="3237182" y="2910636"/>
                  <a:pt x="3014236" y="2910636"/>
                </a:cubicBezTo>
                <a:lnTo>
                  <a:pt x="3010184" y="2910636"/>
                </a:lnTo>
                <a:lnTo>
                  <a:pt x="3000559" y="2910636"/>
                </a:lnTo>
                <a:lnTo>
                  <a:pt x="2981816" y="2910636"/>
                </a:lnTo>
                <a:lnTo>
                  <a:pt x="2950916" y="2910636"/>
                </a:lnTo>
                <a:lnTo>
                  <a:pt x="2904818" y="2910636"/>
                </a:lnTo>
                <a:lnTo>
                  <a:pt x="2840485" y="2910636"/>
                </a:lnTo>
                <a:lnTo>
                  <a:pt x="2754875" y="2910636"/>
                </a:lnTo>
                <a:lnTo>
                  <a:pt x="2644951" y="2910636"/>
                </a:lnTo>
                <a:lnTo>
                  <a:pt x="2507672" y="2910636"/>
                </a:lnTo>
                <a:lnTo>
                  <a:pt x="2339999" y="2910636"/>
                </a:lnTo>
                <a:lnTo>
                  <a:pt x="2243815" y="2910636"/>
                </a:lnTo>
                <a:lnTo>
                  <a:pt x="2138893" y="2910636"/>
                </a:lnTo>
                <a:lnTo>
                  <a:pt x="2024852" y="2910636"/>
                </a:lnTo>
                <a:lnTo>
                  <a:pt x="1901314" y="2910636"/>
                </a:lnTo>
                <a:lnTo>
                  <a:pt x="1767897" y="2910636"/>
                </a:lnTo>
                <a:lnTo>
                  <a:pt x="1624223" y="2910636"/>
                </a:lnTo>
                <a:lnTo>
                  <a:pt x="1469911" y="2910636"/>
                </a:lnTo>
                <a:lnTo>
                  <a:pt x="1304581" y="2910636"/>
                </a:lnTo>
                <a:lnTo>
                  <a:pt x="1127853" y="2910636"/>
                </a:lnTo>
                <a:lnTo>
                  <a:pt x="939348" y="2910636"/>
                </a:lnTo>
                <a:cubicBezTo>
                  <a:pt x="939348" y="2910636"/>
                  <a:pt x="939348" y="2910636"/>
                  <a:pt x="737210" y="2630882"/>
                </a:cubicBezTo>
                <a:lnTo>
                  <a:pt x="535072" y="2910636"/>
                </a:lnTo>
                <a:lnTo>
                  <a:pt x="533028" y="2910636"/>
                </a:lnTo>
                <a:lnTo>
                  <a:pt x="518722" y="2910636"/>
                </a:lnTo>
                <a:lnTo>
                  <a:pt x="503139" y="2910636"/>
                </a:lnTo>
                <a:lnTo>
                  <a:pt x="479892" y="2910636"/>
                </a:lnTo>
                <a:lnTo>
                  <a:pt x="447449" y="2910636"/>
                </a:lnTo>
                <a:lnTo>
                  <a:pt x="404276" y="2910636"/>
                </a:lnTo>
                <a:cubicBezTo>
                  <a:pt x="184303" y="2910636"/>
                  <a:pt x="0" y="2729093"/>
                  <a:pt x="0" y="2505885"/>
                </a:cubicBezTo>
                <a:lnTo>
                  <a:pt x="0" y="2501781"/>
                </a:lnTo>
                <a:lnTo>
                  <a:pt x="0" y="2492035"/>
                </a:lnTo>
                <a:lnTo>
                  <a:pt x="0" y="2473055"/>
                </a:lnTo>
                <a:lnTo>
                  <a:pt x="0" y="2441764"/>
                </a:lnTo>
                <a:lnTo>
                  <a:pt x="0" y="2395083"/>
                </a:lnTo>
                <a:lnTo>
                  <a:pt x="0" y="2329936"/>
                </a:lnTo>
                <a:lnTo>
                  <a:pt x="0" y="2243243"/>
                </a:lnTo>
                <a:lnTo>
                  <a:pt x="0" y="2131928"/>
                </a:lnTo>
                <a:lnTo>
                  <a:pt x="0" y="2066076"/>
                </a:lnTo>
                <a:lnTo>
                  <a:pt x="0" y="1992913"/>
                </a:lnTo>
                <a:lnTo>
                  <a:pt x="0" y="1912056"/>
                </a:lnTo>
                <a:lnTo>
                  <a:pt x="0" y="1823119"/>
                </a:lnTo>
                <a:lnTo>
                  <a:pt x="0" y="1725719"/>
                </a:lnTo>
                <a:lnTo>
                  <a:pt x="0" y="1619469"/>
                </a:lnTo>
                <a:lnTo>
                  <a:pt x="0" y="1503986"/>
                </a:lnTo>
                <a:lnTo>
                  <a:pt x="0" y="1378885"/>
                </a:lnTo>
                <a:lnTo>
                  <a:pt x="0" y="1243781"/>
                </a:lnTo>
                <a:lnTo>
                  <a:pt x="0" y="1098290"/>
                </a:lnTo>
                <a:lnTo>
                  <a:pt x="0" y="942025"/>
                </a:lnTo>
                <a:lnTo>
                  <a:pt x="0" y="774604"/>
                </a:lnTo>
                <a:lnTo>
                  <a:pt x="0" y="595641"/>
                </a:lnTo>
                <a:lnTo>
                  <a:pt x="0" y="404751"/>
                </a:lnTo>
                <a:cubicBezTo>
                  <a:pt x="0" y="181543"/>
                  <a:pt x="184303" y="0"/>
                  <a:pt x="4042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41529" y="3333867"/>
            <a:ext cx="3418512" cy="2910636"/>
          </a:xfrm>
          <a:custGeom>
            <a:avLst/>
            <a:gdLst>
              <a:gd name="connsiteX0" fmla="*/ 404276 w 3418512"/>
              <a:gd name="connsiteY0" fmla="*/ 0 h 2910636"/>
              <a:gd name="connsiteX1" fmla="*/ 408329 w 3418512"/>
              <a:gd name="connsiteY1" fmla="*/ 0 h 2910636"/>
              <a:gd name="connsiteX2" fmla="*/ 417954 w 3418512"/>
              <a:gd name="connsiteY2" fmla="*/ 0 h 2910636"/>
              <a:gd name="connsiteX3" fmla="*/ 436696 w 3418512"/>
              <a:gd name="connsiteY3" fmla="*/ 0 h 2910636"/>
              <a:gd name="connsiteX4" fmla="*/ 467597 w 3418512"/>
              <a:gd name="connsiteY4" fmla="*/ 0 h 2910636"/>
              <a:gd name="connsiteX5" fmla="*/ 513694 w 3418512"/>
              <a:gd name="connsiteY5" fmla="*/ 0 h 2910636"/>
              <a:gd name="connsiteX6" fmla="*/ 578028 w 3418512"/>
              <a:gd name="connsiteY6" fmla="*/ 0 h 2910636"/>
              <a:gd name="connsiteX7" fmla="*/ 663637 w 3418512"/>
              <a:gd name="connsiteY7" fmla="*/ 0 h 2910636"/>
              <a:gd name="connsiteX8" fmla="*/ 773562 w 3418512"/>
              <a:gd name="connsiteY8" fmla="*/ 0 h 2910636"/>
              <a:gd name="connsiteX9" fmla="*/ 910841 w 3418512"/>
              <a:gd name="connsiteY9" fmla="*/ 0 h 2910636"/>
              <a:gd name="connsiteX10" fmla="*/ 1078514 w 3418512"/>
              <a:gd name="connsiteY10" fmla="*/ 0 h 2910636"/>
              <a:gd name="connsiteX11" fmla="*/ 1174697 w 3418512"/>
              <a:gd name="connsiteY11" fmla="*/ 0 h 2910636"/>
              <a:gd name="connsiteX12" fmla="*/ 1279620 w 3418512"/>
              <a:gd name="connsiteY12" fmla="*/ 0 h 2910636"/>
              <a:gd name="connsiteX13" fmla="*/ 1393660 w 3418512"/>
              <a:gd name="connsiteY13" fmla="*/ 0 h 2910636"/>
              <a:gd name="connsiteX14" fmla="*/ 1517198 w 3418512"/>
              <a:gd name="connsiteY14" fmla="*/ 0 h 2910636"/>
              <a:gd name="connsiteX15" fmla="*/ 1650615 w 3418512"/>
              <a:gd name="connsiteY15" fmla="*/ 0 h 2910636"/>
              <a:gd name="connsiteX16" fmla="*/ 1794289 w 3418512"/>
              <a:gd name="connsiteY16" fmla="*/ 0 h 2910636"/>
              <a:gd name="connsiteX17" fmla="*/ 1948601 w 3418512"/>
              <a:gd name="connsiteY17" fmla="*/ 0 h 2910636"/>
              <a:gd name="connsiteX18" fmla="*/ 2113931 w 3418512"/>
              <a:gd name="connsiteY18" fmla="*/ 0 h 2910636"/>
              <a:gd name="connsiteX19" fmla="*/ 2290659 w 3418512"/>
              <a:gd name="connsiteY19" fmla="*/ 0 h 2910636"/>
              <a:gd name="connsiteX20" fmla="*/ 2479164 w 3418512"/>
              <a:gd name="connsiteY20" fmla="*/ 0 h 2910636"/>
              <a:gd name="connsiteX21" fmla="*/ 2681303 w 3418512"/>
              <a:gd name="connsiteY21" fmla="*/ 279755 h 2910636"/>
              <a:gd name="connsiteX22" fmla="*/ 2883441 w 3418512"/>
              <a:gd name="connsiteY22" fmla="*/ 0 h 2910636"/>
              <a:gd name="connsiteX23" fmla="*/ 2885484 w 3418512"/>
              <a:gd name="connsiteY23" fmla="*/ 0 h 2910636"/>
              <a:gd name="connsiteX24" fmla="*/ 2899790 w 3418512"/>
              <a:gd name="connsiteY24" fmla="*/ 0 h 2910636"/>
              <a:gd name="connsiteX25" fmla="*/ 2915373 w 3418512"/>
              <a:gd name="connsiteY25" fmla="*/ 0 h 2910636"/>
              <a:gd name="connsiteX26" fmla="*/ 2938620 w 3418512"/>
              <a:gd name="connsiteY26" fmla="*/ 0 h 2910636"/>
              <a:gd name="connsiteX27" fmla="*/ 2971063 w 3418512"/>
              <a:gd name="connsiteY27" fmla="*/ 0 h 2910636"/>
              <a:gd name="connsiteX28" fmla="*/ 3014236 w 3418512"/>
              <a:gd name="connsiteY28" fmla="*/ 0 h 2910636"/>
              <a:gd name="connsiteX29" fmla="*/ 3418512 w 3418512"/>
              <a:gd name="connsiteY29" fmla="*/ 404751 h 2910636"/>
              <a:gd name="connsiteX30" fmla="*/ 3418512 w 3418512"/>
              <a:gd name="connsiteY30" fmla="*/ 408855 h 2910636"/>
              <a:gd name="connsiteX31" fmla="*/ 3418512 w 3418512"/>
              <a:gd name="connsiteY31" fmla="*/ 418601 h 2910636"/>
              <a:gd name="connsiteX32" fmla="*/ 3418512 w 3418512"/>
              <a:gd name="connsiteY32" fmla="*/ 437581 h 2910636"/>
              <a:gd name="connsiteX33" fmla="*/ 3418512 w 3418512"/>
              <a:gd name="connsiteY33" fmla="*/ 468873 h 2910636"/>
              <a:gd name="connsiteX34" fmla="*/ 3418512 w 3418512"/>
              <a:gd name="connsiteY34" fmla="*/ 515553 h 2910636"/>
              <a:gd name="connsiteX35" fmla="*/ 3418512 w 3418512"/>
              <a:gd name="connsiteY35" fmla="*/ 580701 h 2910636"/>
              <a:gd name="connsiteX36" fmla="*/ 3418512 w 3418512"/>
              <a:gd name="connsiteY36" fmla="*/ 667393 h 2910636"/>
              <a:gd name="connsiteX37" fmla="*/ 3418512 w 3418512"/>
              <a:gd name="connsiteY37" fmla="*/ 778708 h 2910636"/>
              <a:gd name="connsiteX38" fmla="*/ 3418512 w 3418512"/>
              <a:gd name="connsiteY38" fmla="*/ 844561 h 2910636"/>
              <a:gd name="connsiteX39" fmla="*/ 3418512 w 3418512"/>
              <a:gd name="connsiteY39" fmla="*/ 917723 h 2910636"/>
              <a:gd name="connsiteX40" fmla="*/ 3418512 w 3418512"/>
              <a:gd name="connsiteY40" fmla="*/ 998581 h 2910636"/>
              <a:gd name="connsiteX41" fmla="*/ 3418512 w 3418512"/>
              <a:gd name="connsiteY41" fmla="*/ 1087517 h 2910636"/>
              <a:gd name="connsiteX42" fmla="*/ 3418512 w 3418512"/>
              <a:gd name="connsiteY42" fmla="*/ 1184918 h 2910636"/>
              <a:gd name="connsiteX43" fmla="*/ 3418512 w 3418512"/>
              <a:gd name="connsiteY43" fmla="*/ 1291167 h 2910636"/>
              <a:gd name="connsiteX44" fmla="*/ 3418512 w 3418512"/>
              <a:gd name="connsiteY44" fmla="*/ 1406650 h 2910636"/>
              <a:gd name="connsiteX45" fmla="*/ 3418512 w 3418512"/>
              <a:gd name="connsiteY45" fmla="*/ 1531751 h 2910636"/>
              <a:gd name="connsiteX46" fmla="*/ 3418512 w 3418512"/>
              <a:gd name="connsiteY46" fmla="*/ 1666855 h 2910636"/>
              <a:gd name="connsiteX47" fmla="*/ 3418512 w 3418512"/>
              <a:gd name="connsiteY47" fmla="*/ 1812347 h 2910636"/>
              <a:gd name="connsiteX48" fmla="*/ 3418512 w 3418512"/>
              <a:gd name="connsiteY48" fmla="*/ 1968611 h 2910636"/>
              <a:gd name="connsiteX49" fmla="*/ 3418512 w 3418512"/>
              <a:gd name="connsiteY49" fmla="*/ 2136032 h 2910636"/>
              <a:gd name="connsiteX50" fmla="*/ 3418512 w 3418512"/>
              <a:gd name="connsiteY50" fmla="*/ 2314995 h 2910636"/>
              <a:gd name="connsiteX51" fmla="*/ 3418512 w 3418512"/>
              <a:gd name="connsiteY51" fmla="*/ 2505885 h 2910636"/>
              <a:gd name="connsiteX52" fmla="*/ 3014236 w 3418512"/>
              <a:gd name="connsiteY52" fmla="*/ 2910636 h 2910636"/>
              <a:gd name="connsiteX53" fmla="*/ 3009138 w 3418512"/>
              <a:gd name="connsiteY53" fmla="*/ 2910636 h 2910636"/>
              <a:gd name="connsiteX54" fmla="*/ 2997032 w 3418512"/>
              <a:gd name="connsiteY54" fmla="*/ 2910636 h 2910636"/>
              <a:gd name="connsiteX55" fmla="*/ 2973455 w 3418512"/>
              <a:gd name="connsiteY55" fmla="*/ 2910636 h 2910636"/>
              <a:gd name="connsiteX56" fmla="*/ 2934586 w 3418512"/>
              <a:gd name="connsiteY56" fmla="*/ 2910636 h 2910636"/>
              <a:gd name="connsiteX57" fmla="*/ 2876601 w 3418512"/>
              <a:gd name="connsiteY57" fmla="*/ 2910636 h 2910636"/>
              <a:gd name="connsiteX58" fmla="*/ 2795677 w 3418512"/>
              <a:gd name="connsiteY58" fmla="*/ 2910636 h 2910636"/>
              <a:gd name="connsiteX59" fmla="*/ 2687991 w 3418512"/>
              <a:gd name="connsiteY59" fmla="*/ 2910636 h 2910636"/>
              <a:gd name="connsiteX60" fmla="*/ 2549719 w 3418512"/>
              <a:gd name="connsiteY60" fmla="*/ 2910636 h 2910636"/>
              <a:gd name="connsiteX61" fmla="*/ 2467919 w 3418512"/>
              <a:gd name="connsiteY61" fmla="*/ 2910636 h 2910636"/>
              <a:gd name="connsiteX62" fmla="*/ 2377039 w 3418512"/>
              <a:gd name="connsiteY62" fmla="*/ 2910636 h 2910636"/>
              <a:gd name="connsiteX63" fmla="*/ 2276601 w 3418512"/>
              <a:gd name="connsiteY63" fmla="*/ 2910636 h 2910636"/>
              <a:gd name="connsiteX64" fmla="*/ 2166126 w 3418512"/>
              <a:gd name="connsiteY64" fmla="*/ 2910636 h 2910636"/>
              <a:gd name="connsiteX65" fmla="*/ 2045139 w 3418512"/>
              <a:gd name="connsiteY65" fmla="*/ 2910636 h 2910636"/>
              <a:gd name="connsiteX66" fmla="*/ 1913159 w 3418512"/>
              <a:gd name="connsiteY66" fmla="*/ 2910636 h 2910636"/>
              <a:gd name="connsiteX67" fmla="*/ 1769710 w 3418512"/>
              <a:gd name="connsiteY67" fmla="*/ 2910636 h 2910636"/>
              <a:gd name="connsiteX68" fmla="*/ 1614314 w 3418512"/>
              <a:gd name="connsiteY68" fmla="*/ 2910636 h 2910636"/>
              <a:gd name="connsiteX69" fmla="*/ 1446492 w 3418512"/>
              <a:gd name="connsiteY69" fmla="*/ 2910636 h 2910636"/>
              <a:gd name="connsiteX70" fmla="*/ 1265767 w 3418512"/>
              <a:gd name="connsiteY70" fmla="*/ 2910636 h 2910636"/>
              <a:gd name="connsiteX71" fmla="*/ 1071661 w 3418512"/>
              <a:gd name="connsiteY71" fmla="*/ 2910636 h 2910636"/>
              <a:gd name="connsiteX72" fmla="*/ 863695 w 3418512"/>
              <a:gd name="connsiteY72" fmla="*/ 2910636 h 2910636"/>
              <a:gd name="connsiteX73" fmla="*/ 641393 w 3418512"/>
              <a:gd name="connsiteY73" fmla="*/ 2910636 h 2910636"/>
              <a:gd name="connsiteX74" fmla="*/ 404276 w 3418512"/>
              <a:gd name="connsiteY74" fmla="*/ 2910636 h 2910636"/>
              <a:gd name="connsiteX75" fmla="*/ 0 w 3418512"/>
              <a:gd name="connsiteY75" fmla="*/ 2505885 h 2910636"/>
              <a:gd name="connsiteX76" fmla="*/ 0 w 3418512"/>
              <a:gd name="connsiteY76" fmla="*/ 2501782 h 2910636"/>
              <a:gd name="connsiteX77" fmla="*/ 0 w 3418512"/>
              <a:gd name="connsiteY77" fmla="*/ 2492035 h 2910636"/>
              <a:gd name="connsiteX78" fmla="*/ 0 w 3418512"/>
              <a:gd name="connsiteY78" fmla="*/ 2473055 h 2910636"/>
              <a:gd name="connsiteX79" fmla="*/ 0 w 3418512"/>
              <a:gd name="connsiteY79" fmla="*/ 2441764 h 2910636"/>
              <a:gd name="connsiteX80" fmla="*/ 0 w 3418512"/>
              <a:gd name="connsiteY80" fmla="*/ 2395083 h 2910636"/>
              <a:gd name="connsiteX81" fmla="*/ 0 w 3418512"/>
              <a:gd name="connsiteY81" fmla="*/ 2329936 h 2910636"/>
              <a:gd name="connsiteX82" fmla="*/ 0 w 3418512"/>
              <a:gd name="connsiteY82" fmla="*/ 2243244 h 2910636"/>
              <a:gd name="connsiteX83" fmla="*/ 0 w 3418512"/>
              <a:gd name="connsiteY83" fmla="*/ 2131929 h 2910636"/>
              <a:gd name="connsiteX84" fmla="*/ 0 w 3418512"/>
              <a:gd name="connsiteY84" fmla="*/ 2066076 h 2910636"/>
              <a:gd name="connsiteX85" fmla="*/ 0 w 3418512"/>
              <a:gd name="connsiteY85" fmla="*/ 1992913 h 2910636"/>
              <a:gd name="connsiteX86" fmla="*/ 0 w 3418512"/>
              <a:gd name="connsiteY86" fmla="*/ 1912056 h 2910636"/>
              <a:gd name="connsiteX87" fmla="*/ 0 w 3418512"/>
              <a:gd name="connsiteY87" fmla="*/ 1823119 h 2910636"/>
              <a:gd name="connsiteX88" fmla="*/ 0 w 3418512"/>
              <a:gd name="connsiteY88" fmla="*/ 1725719 h 2910636"/>
              <a:gd name="connsiteX89" fmla="*/ 0 w 3418512"/>
              <a:gd name="connsiteY89" fmla="*/ 1619469 h 2910636"/>
              <a:gd name="connsiteX90" fmla="*/ 0 w 3418512"/>
              <a:gd name="connsiteY90" fmla="*/ 1503987 h 2910636"/>
              <a:gd name="connsiteX91" fmla="*/ 0 w 3418512"/>
              <a:gd name="connsiteY91" fmla="*/ 1378885 h 2910636"/>
              <a:gd name="connsiteX92" fmla="*/ 0 w 3418512"/>
              <a:gd name="connsiteY92" fmla="*/ 1243781 h 2910636"/>
              <a:gd name="connsiteX93" fmla="*/ 0 w 3418512"/>
              <a:gd name="connsiteY93" fmla="*/ 1098290 h 2910636"/>
              <a:gd name="connsiteX94" fmla="*/ 0 w 3418512"/>
              <a:gd name="connsiteY94" fmla="*/ 942026 h 2910636"/>
              <a:gd name="connsiteX95" fmla="*/ 0 w 3418512"/>
              <a:gd name="connsiteY95" fmla="*/ 774604 h 2910636"/>
              <a:gd name="connsiteX96" fmla="*/ 0 w 3418512"/>
              <a:gd name="connsiteY96" fmla="*/ 595641 h 2910636"/>
              <a:gd name="connsiteX97" fmla="*/ 0 w 3418512"/>
              <a:gd name="connsiteY97" fmla="*/ 404751 h 2910636"/>
              <a:gd name="connsiteX98" fmla="*/ 404276 w 3418512"/>
              <a:gd name="connsiteY98" fmla="*/ 0 h 291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418512" h="2910636">
                <a:moveTo>
                  <a:pt x="404276" y="0"/>
                </a:moveTo>
                <a:lnTo>
                  <a:pt x="408329" y="0"/>
                </a:lnTo>
                <a:lnTo>
                  <a:pt x="417954" y="0"/>
                </a:lnTo>
                <a:lnTo>
                  <a:pt x="436696" y="0"/>
                </a:lnTo>
                <a:lnTo>
                  <a:pt x="467597" y="0"/>
                </a:lnTo>
                <a:lnTo>
                  <a:pt x="513694" y="0"/>
                </a:lnTo>
                <a:lnTo>
                  <a:pt x="578028" y="0"/>
                </a:lnTo>
                <a:lnTo>
                  <a:pt x="663637" y="0"/>
                </a:lnTo>
                <a:lnTo>
                  <a:pt x="773562" y="0"/>
                </a:lnTo>
                <a:lnTo>
                  <a:pt x="910841" y="0"/>
                </a:lnTo>
                <a:lnTo>
                  <a:pt x="1078514" y="0"/>
                </a:lnTo>
                <a:lnTo>
                  <a:pt x="1174697" y="0"/>
                </a:lnTo>
                <a:lnTo>
                  <a:pt x="1279620" y="0"/>
                </a:lnTo>
                <a:lnTo>
                  <a:pt x="1393660" y="0"/>
                </a:lnTo>
                <a:lnTo>
                  <a:pt x="1517198" y="0"/>
                </a:lnTo>
                <a:lnTo>
                  <a:pt x="1650615" y="0"/>
                </a:lnTo>
                <a:lnTo>
                  <a:pt x="1794289" y="0"/>
                </a:lnTo>
                <a:lnTo>
                  <a:pt x="1948601" y="0"/>
                </a:lnTo>
                <a:lnTo>
                  <a:pt x="2113931" y="0"/>
                </a:lnTo>
                <a:lnTo>
                  <a:pt x="2290659" y="0"/>
                </a:lnTo>
                <a:lnTo>
                  <a:pt x="2479164" y="0"/>
                </a:lnTo>
                <a:cubicBezTo>
                  <a:pt x="2479164" y="0"/>
                  <a:pt x="2479164" y="0"/>
                  <a:pt x="2681303" y="279755"/>
                </a:cubicBezTo>
                <a:lnTo>
                  <a:pt x="2883441" y="0"/>
                </a:lnTo>
                <a:lnTo>
                  <a:pt x="2885484" y="0"/>
                </a:lnTo>
                <a:lnTo>
                  <a:pt x="2899790" y="0"/>
                </a:lnTo>
                <a:lnTo>
                  <a:pt x="2915373" y="0"/>
                </a:lnTo>
                <a:lnTo>
                  <a:pt x="2938620" y="0"/>
                </a:lnTo>
                <a:lnTo>
                  <a:pt x="2971063" y="0"/>
                </a:lnTo>
                <a:lnTo>
                  <a:pt x="3014236" y="0"/>
                </a:lnTo>
                <a:cubicBezTo>
                  <a:pt x="3237182" y="0"/>
                  <a:pt x="3418512" y="181543"/>
                  <a:pt x="3418512" y="404751"/>
                </a:cubicBezTo>
                <a:lnTo>
                  <a:pt x="3418512" y="408855"/>
                </a:lnTo>
                <a:lnTo>
                  <a:pt x="3418512" y="418601"/>
                </a:lnTo>
                <a:lnTo>
                  <a:pt x="3418512" y="437581"/>
                </a:lnTo>
                <a:lnTo>
                  <a:pt x="3418512" y="468873"/>
                </a:lnTo>
                <a:lnTo>
                  <a:pt x="3418512" y="515553"/>
                </a:lnTo>
                <a:lnTo>
                  <a:pt x="3418512" y="580701"/>
                </a:lnTo>
                <a:lnTo>
                  <a:pt x="3418512" y="667393"/>
                </a:lnTo>
                <a:lnTo>
                  <a:pt x="3418512" y="778708"/>
                </a:lnTo>
                <a:lnTo>
                  <a:pt x="3418512" y="844561"/>
                </a:lnTo>
                <a:lnTo>
                  <a:pt x="3418512" y="917723"/>
                </a:lnTo>
                <a:lnTo>
                  <a:pt x="3418512" y="998581"/>
                </a:lnTo>
                <a:lnTo>
                  <a:pt x="3418512" y="1087517"/>
                </a:lnTo>
                <a:lnTo>
                  <a:pt x="3418512" y="1184918"/>
                </a:lnTo>
                <a:lnTo>
                  <a:pt x="3418512" y="1291167"/>
                </a:lnTo>
                <a:lnTo>
                  <a:pt x="3418512" y="1406650"/>
                </a:lnTo>
                <a:lnTo>
                  <a:pt x="3418512" y="1531751"/>
                </a:lnTo>
                <a:lnTo>
                  <a:pt x="3418512" y="1666855"/>
                </a:lnTo>
                <a:lnTo>
                  <a:pt x="3418512" y="1812347"/>
                </a:lnTo>
                <a:lnTo>
                  <a:pt x="3418512" y="1968611"/>
                </a:lnTo>
                <a:lnTo>
                  <a:pt x="3418512" y="2136032"/>
                </a:lnTo>
                <a:lnTo>
                  <a:pt x="3418512" y="2314995"/>
                </a:lnTo>
                <a:lnTo>
                  <a:pt x="3418512" y="2505885"/>
                </a:lnTo>
                <a:cubicBezTo>
                  <a:pt x="3418512" y="2729093"/>
                  <a:pt x="3237182" y="2910636"/>
                  <a:pt x="3014236" y="2910636"/>
                </a:cubicBezTo>
                <a:lnTo>
                  <a:pt x="3009138" y="2910636"/>
                </a:lnTo>
                <a:lnTo>
                  <a:pt x="2997032" y="2910636"/>
                </a:lnTo>
                <a:lnTo>
                  <a:pt x="2973455" y="2910636"/>
                </a:lnTo>
                <a:lnTo>
                  <a:pt x="2934586" y="2910636"/>
                </a:lnTo>
                <a:lnTo>
                  <a:pt x="2876601" y="2910636"/>
                </a:lnTo>
                <a:lnTo>
                  <a:pt x="2795677" y="2910636"/>
                </a:lnTo>
                <a:lnTo>
                  <a:pt x="2687991" y="2910636"/>
                </a:lnTo>
                <a:lnTo>
                  <a:pt x="2549719" y="2910636"/>
                </a:lnTo>
                <a:lnTo>
                  <a:pt x="2467919" y="2910636"/>
                </a:lnTo>
                <a:lnTo>
                  <a:pt x="2377039" y="2910636"/>
                </a:lnTo>
                <a:lnTo>
                  <a:pt x="2276601" y="2910636"/>
                </a:lnTo>
                <a:lnTo>
                  <a:pt x="2166126" y="2910636"/>
                </a:lnTo>
                <a:lnTo>
                  <a:pt x="2045139" y="2910636"/>
                </a:lnTo>
                <a:lnTo>
                  <a:pt x="1913159" y="2910636"/>
                </a:lnTo>
                <a:lnTo>
                  <a:pt x="1769710" y="2910636"/>
                </a:lnTo>
                <a:lnTo>
                  <a:pt x="1614314" y="2910636"/>
                </a:lnTo>
                <a:lnTo>
                  <a:pt x="1446492" y="2910636"/>
                </a:lnTo>
                <a:lnTo>
                  <a:pt x="1265767" y="2910636"/>
                </a:lnTo>
                <a:lnTo>
                  <a:pt x="1071661" y="2910636"/>
                </a:lnTo>
                <a:lnTo>
                  <a:pt x="863695" y="2910636"/>
                </a:lnTo>
                <a:lnTo>
                  <a:pt x="641393" y="2910636"/>
                </a:lnTo>
                <a:lnTo>
                  <a:pt x="404276" y="2910636"/>
                </a:lnTo>
                <a:cubicBezTo>
                  <a:pt x="181330" y="2910636"/>
                  <a:pt x="0" y="2729093"/>
                  <a:pt x="0" y="2505885"/>
                </a:cubicBezTo>
                <a:lnTo>
                  <a:pt x="0" y="2501782"/>
                </a:lnTo>
                <a:lnTo>
                  <a:pt x="0" y="2492035"/>
                </a:lnTo>
                <a:lnTo>
                  <a:pt x="0" y="2473055"/>
                </a:lnTo>
                <a:lnTo>
                  <a:pt x="0" y="2441764"/>
                </a:lnTo>
                <a:lnTo>
                  <a:pt x="0" y="2395083"/>
                </a:lnTo>
                <a:lnTo>
                  <a:pt x="0" y="2329936"/>
                </a:lnTo>
                <a:lnTo>
                  <a:pt x="0" y="2243244"/>
                </a:lnTo>
                <a:lnTo>
                  <a:pt x="0" y="2131929"/>
                </a:lnTo>
                <a:lnTo>
                  <a:pt x="0" y="2066076"/>
                </a:lnTo>
                <a:lnTo>
                  <a:pt x="0" y="1992913"/>
                </a:lnTo>
                <a:lnTo>
                  <a:pt x="0" y="1912056"/>
                </a:lnTo>
                <a:lnTo>
                  <a:pt x="0" y="1823119"/>
                </a:lnTo>
                <a:lnTo>
                  <a:pt x="0" y="1725719"/>
                </a:lnTo>
                <a:lnTo>
                  <a:pt x="0" y="1619469"/>
                </a:lnTo>
                <a:lnTo>
                  <a:pt x="0" y="1503987"/>
                </a:lnTo>
                <a:lnTo>
                  <a:pt x="0" y="1378885"/>
                </a:lnTo>
                <a:lnTo>
                  <a:pt x="0" y="1243781"/>
                </a:lnTo>
                <a:lnTo>
                  <a:pt x="0" y="1098290"/>
                </a:lnTo>
                <a:lnTo>
                  <a:pt x="0" y="942026"/>
                </a:lnTo>
                <a:lnTo>
                  <a:pt x="0" y="774604"/>
                </a:lnTo>
                <a:lnTo>
                  <a:pt x="0" y="595641"/>
                </a:lnTo>
                <a:lnTo>
                  <a:pt x="0" y="404751"/>
                </a:lnTo>
                <a:cubicBezTo>
                  <a:pt x="0" y="181543"/>
                  <a:pt x="181330" y="0"/>
                  <a:pt x="4042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10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-Vision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91999" cy="5156200"/>
          </a:xfrm>
          <a:custGeom>
            <a:avLst/>
            <a:gdLst>
              <a:gd name="connsiteX0" fmla="*/ 0 w 12191999"/>
              <a:gd name="connsiteY0" fmla="*/ 0 h 5156200"/>
              <a:gd name="connsiteX1" fmla="*/ 2977 w 12191999"/>
              <a:gd name="connsiteY1" fmla="*/ 0 h 5156200"/>
              <a:gd name="connsiteX2" fmla="*/ 23813 w 12191999"/>
              <a:gd name="connsiteY2" fmla="*/ 0 h 5156200"/>
              <a:gd name="connsiteX3" fmla="*/ 80367 w 12191999"/>
              <a:gd name="connsiteY3" fmla="*/ 0 h 5156200"/>
              <a:gd name="connsiteX4" fmla="*/ 127620 w 12191999"/>
              <a:gd name="connsiteY4" fmla="*/ 0 h 5156200"/>
              <a:gd name="connsiteX5" fmla="*/ 190500 w 12191999"/>
              <a:gd name="connsiteY5" fmla="*/ 0 h 5156200"/>
              <a:gd name="connsiteX6" fmla="*/ 271240 w 12191999"/>
              <a:gd name="connsiteY6" fmla="*/ 0 h 5156200"/>
              <a:gd name="connsiteX7" fmla="*/ 372071 w 12191999"/>
              <a:gd name="connsiteY7" fmla="*/ 0 h 5156200"/>
              <a:gd name="connsiteX8" fmla="*/ 495226 w 12191999"/>
              <a:gd name="connsiteY8" fmla="*/ 0 h 5156200"/>
              <a:gd name="connsiteX9" fmla="*/ 642938 w 12191999"/>
              <a:gd name="connsiteY9" fmla="*/ 0 h 5156200"/>
              <a:gd name="connsiteX10" fmla="*/ 817439 w 12191999"/>
              <a:gd name="connsiteY10" fmla="*/ 0 h 5156200"/>
              <a:gd name="connsiteX11" fmla="*/ 1020961 w 12191999"/>
              <a:gd name="connsiteY11" fmla="*/ 0 h 5156200"/>
              <a:gd name="connsiteX12" fmla="*/ 1255737 w 12191999"/>
              <a:gd name="connsiteY12" fmla="*/ 0 h 5156200"/>
              <a:gd name="connsiteX13" fmla="*/ 1524000 w 12191999"/>
              <a:gd name="connsiteY13" fmla="*/ 0 h 5156200"/>
              <a:gd name="connsiteX14" fmla="*/ 1827982 w 12191999"/>
              <a:gd name="connsiteY14" fmla="*/ 0 h 5156200"/>
              <a:gd name="connsiteX15" fmla="*/ 2169914 w 12191999"/>
              <a:gd name="connsiteY15" fmla="*/ 0 h 5156200"/>
              <a:gd name="connsiteX16" fmla="*/ 2552030 w 12191999"/>
              <a:gd name="connsiteY16" fmla="*/ 0 h 5156200"/>
              <a:gd name="connsiteX17" fmla="*/ 2976563 w 12191999"/>
              <a:gd name="connsiteY17" fmla="*/ 0 h 5156200"/>
              <a:gd name="connsiteX18" fmla="*/ 3445743 w 12191999"/>
              <a:gd name="connsiteY18" fmla="*/ 0 h 5156200"/>
              <a:gd name="connsiteX19" fmla="*/ 3961805 w 12191999"/>
              <a:gd name="connsiteY19" fmla="*/ 0 h 5156200"/>
              <a:gd name="connsiteX20" fmla="*/ 4526979 w 12191999"/>
              <a:gd name="connsiteY20" fmla="*/ 0 h 5156200"/>
              <a:gd name="connsiteX21" fmla="*/ 5143500 w 12191999"/>
              <a:gd name="connsiteY21" fmla="*/ 0 h 5156200"/>
              <a:gd name="connsiteX22" fmla="*/ 5813599 w 12191999"/>
              <a:gd name="connsiteY22" fmla="*/ 0 h 5156200"/>
              <a:gd name="connsiteX23" fmla="*/ 6539508 w 12191999"/>
              <a:gd name="connsiteY23" fmla="*/ 0 h 5156200"/>
              <a:gd name="connsiteX24" fmla="*/ 7323460 w 12191999"/>
              <a:gd name="connsiteY24" fmla="*/ 0 h 5156200"/>
              <a:gd name="connsiteX25" fmla="*/ 8167687 w 12191999"/>
              <a:gd name="connsiteY25" fmla="*/ 0 h 5156200"/>
              <a:gd name="connsiteX26" fmla="*/ 9074422 w 12191999"/>
              <a:gd name="connsiteY26" fmla="*/ 0 h 5156200"/>
              <a:gd name="connsiteX27" fmla="*/ 10045898 w 12191999"/>
              <a:gd name="connsiteY27" fmla="*/ 0 h 5156200"/>
              <a:gd name="connsiteX28" fmla="*/ 11084346 w 12191999"/>
              <a:gd name="connsiteY28" fmla="*/ 0 h 5156200"/>
              <a:gd name="connsiteX29" fmla="*/ 11629382 w 12191999"/>
              <a:gd name="connsiteY29" fmla="*/ 0 h 5156200"/>
              <a:gd name="connsiteX30" fmla="*/ 12191999 w 12191999"/>
              <a:gd name="connsiteY30" fmla="*/ 0 h 5156200"/>
              <a:gd name="connsiteX31" fmla="*/ 12191999 w 12191999"/>
              <a:gd name="connsiteY31" fmla="*/ 1105 h 5156200"/>
              <a:gd name="connsiteX32" fmla="*/ 12191999 w 12191999"/>
              <a:gd name="connsiteY32" fmla="*/ 8839 h 5156200"/>
              <a:gd name="connsiteX33" fmla="*/ 12191999 w 12191999"/>
              <a:gd name="connsiteY33" fmla="*/ 29833 h 5156200"/>
              <a:gd name="connsiteX34" fmla="*/ 12191999 w 12191999"/>
              <a:gd name="connsiteY34" fmla="*/ 70715 h 5156200"/>
              <a:gd name="connsiteX35" fmla="*/ 12191999 w 12191999"/>
              <a:gd name="connsiteY35" fmla="*/ 100686 h 5156200"/>
              <a:gd name="connsiteX36" fmla="*/ 12191999 w 12191999"/>
              <a:gd name="connsiteY36" fmla="*/ 138115 h 5156200"/>
              <a:gd name="connsiteX37" fmla="*/ 12191999 w 12191999"/>
              <a:gd name="connsiteY37" fmla="*/ 183831 h 5156200"/>
              <a:gd name="connsiteX38" fmla="*/ 12191999 w 12191999"/>
              <a:gd name="connsiteY38" fmla="*/ 238662 h 5156200"/>
              <a:gd name="connsiteX39" fmla="*/ 12191999 w 12191999"/>
              <a:gd name="connsiteY39" fmla="*/ 303438 h 5156200"/>
              <a:gd name="connsiteX40" fmla="*/ 12191999 w 12191999"/>
              <a:gd name="connsiteY40" fmla="*/ 378987 h 5156200"/>
              <a:gd name="connsiteX41" fmla="*/ 12191999 w 12191999"/>
              <a:gd name="connsiteY41" fmla="*/ 466137 h 5156200"/>
              <a:gd name="connsiteX42" fmla="*/ 12191999 w 12191999"/>
              <a:gd name="connsiteY42" fmla="*/ 565718 h 5156200"/>
              <a:gd name="connsiteX43" fmla="*/ 12191999 w 12191999"/>
              <a:gd name="connsiteY43" fmla="*/ 568992 h 5156200"/>
              <a:gd name="connsiteX44" fmla="*/ 12191999 w 12191999"/>
              <a:gd name="connsiteY44" fmla="*/ 576768 h 5156200"/>
              <a:gd name="connsiteX45" fmla="*/ 12191999 w 12191999"/>
              <a:gd name="connsiteY45" fmla="*/ 591910 h 5156200"/>
              <a:gd name="connsiteX46" fmla="*/ 12191999 w 12191999"/>
              <a:gd name="connsiteY46" fmla="*/ 616875 h 5156200"/>
              <a:gd name="connsiteX47" fmla="*/ 12191999 w 12191999"/>
              <a:gd name="connsiteY47" fmla="*/ 654117 h 5156200"/>
              <a:gd name="connsiteX48" fmla="*/ 12191999 w 12191999"/>
              <a:gd name="connsiteY48" fmla="*/ 706093 h 5156200"/>
              <a:gd name="connsiteX49" fmla="*/ 12191999 w 12191999"/>
              <a:gd name="connsiteY49" fmla="*/ 775257 h 5156200"/>
              <a:gd name="connsiteX50" fmla="*/ 12191999 w 12191999"/>
              <a:gd name="connsiteY50" fmla="*/ 864065 h 5156200"/>
              <a:gd name="connsiteX51" fmla="*/ 12191999 w 12191999"/>
              <a:gd name="connsiteY51" fmla="*/ 974974 h 5156200"/>
              <a:gd name="connsiteX52" fmla="*/ 12191999 w 12191999"/>
              <a:gd name="connsiteY52" fmla="*/ 1110437 h 5156200"/>
              <a:gd name="connsiteX53" fmla="*/ 12191999 w 12191999"/>
              <a:gd name="connsiteY53" fmla="*/ 1272912 h 5156200"/>
              <a:gd name="connsiteX54" fmla="*/ 12191999 w 12191999"/>
              <a:gd name="connsiteY54" fmla="*/ 1365046 h 5156200"/>
              <a:gd name="connsiteX55" fmla="*/ 12191999 w 12191999"/>
              <a:gd name="connsiteY55" fmla="*/ 1464853 h 5156200"/>
              <a:gd name="connsiteX56" fmla="*/ 12191999 w 12191999"/>
              <a:gd name="connsiteY56" fmla="*/ 1572641 h 5156200"/>
              <a:gd name="connsiteX57" fmla="*/ 12191999 w 12191999"/>
              <a:gd name="connsiteY57" fmla="*/ 1688716 h 5156200"/>
              <a:gd name="connsiteX58" fmla="*/ 12191999 w 12191999"/>
              <a:gd name="connsiteY58" fmla="*/ 1813385 h 5156200"/>
              <a:gd name="connsiteX59" fmla="*/ 12191999 w 12191999"/>
              <a:gd name="connsiteY59" fmla="*/ 1946956 h 5156200"/>
              <a:gd name="connsiteX60" fmla="*/ 12191999 w 12191999"/>
              <a:gd name="connsiteY60" fmla="*/ 2089735 h 5156200"/>
              <a:gd name="connsiteX61" fmla="*/ 12191999 w 12191999"/>
              <a:gd name="connsiteY61" fmla="*/ 2242029 h 5156200"/>
              <a:gd name="connsiteX62" fmla="*/ 12191999 w 12191999"/>
              <a:gd name="connsiteY62" fmla="*/ 2244681 h 5156200"/>
              <a:gd name="connsiteX63" fmla="*/ 12191999 w 12191999"/>
              <a:gd name="connsiteY63" fmla="*/ 2250979 h 5156200"/>
              <a:gd name="connsiteX64" fmla="*/ 12191999 w 12191999"/>
              <a:gd name="connsiteY64" fmla="*/ 2263244 h 5156200"/>
              <a:gd name="connsiteX65" fmla="*/ 12191999 w 12191999"/>
              <a:gd name="connsiteY65" fmla="*/ 2283464 h 5156200"/>
              <a:gd name="connsiteX66" fmla="*/ 12191999 w 12191999"/>
              <a:gd name="connsiteY66" fmla="*/ 2313628 h 5156200"/>
              <a:gd name="connsiteX67" fmla="*/ 12191999 w 12191999"/>
              <a:gd name="connsiteY67" fmla="*/ 2355725 h 5156200"/>
              <a:gd name="connsiteX68" fmla="*/ 12191999 w 12191999"/>
              <a:gd name="connsiteY68" fmla="*/ 2411745 h 5156200"/>
              <a:gd name="connsiteX69" fmla="*/ 12191999 w 12191999"/>
              <a:gd name="connsiteY69" fmla="*/ 2412582 h 5156200"/>
              <a:gd name="connsiteX70" fmla="*/ 12191999 w 12191999"/>
              <a:gd name="connsiteY70" fmla="*/ 2418444 h 5156200"/>
              <a:gd name="connsiteX71" fmla="*/ 12191999 w 12191999"/>
              <a:gd name="connsiteY71" fmla="*/ 2434355 h 5156200"/>
              <a:gd name="connsiteX72" fmla="*/ 12191999 w 12191999"/>
              <a:gd name="connsiteY72" fmla="*/ 2465339 h 5156200"/>
              <a:gd name="connsiteX73" fmla="*/ 10262565 w 12191999"/>
              <a:gd name="connsiteY73" fmla="*/ 2882184 h 5156200"/>
              <a:gd name="connsiteX74" fmla="*/ 9242849 w 12191999"/>
              <a:gd name="connsiteY74" fmla="*/ 3572955 h 5156200"/>
              <a:gd name="connsiteX75" fmla="*/ 7280714 w 12191999"/>
              <a:gd name="connsiteY75" fmla="*/ 4883039 h 5156200"/>
              <a:gd name="connsiteX76" fmla="*/ 6256759 w 12191999"/>
              <a:gd name="connsiteY76" fmla="*/ 5145672 h 5156200"/>
              <a:gd name="connsiteX77" fmla="*/ 6124136 w 12191999"/>
              <a:gd name="connsiteY77" fmla="*/ 5156200 h 5156200"/>
              <a:gd name="connsiteX78" fmla="*/ 5671475 w 12191999"/>
              <a:gd name="connsiteY78" fmla="*/ 5156200 h 5156200"/>
              <a:gd name="connsiteX79" fmla="*/ 5538354 w 12191999"/>
              <a:gd name="connsiteY79" fmla="*/ 5146300 h 5156200"/>
              <a:gd name="connsiteX80" fmla="*/ 4313726 w 12191999"/>
              <a:gd name="connsiteY80" fmla="*/ 4856242 h 5156200"/>
              <a:gd name="connsiteX81" fmla="*/ 0 w 12191999"/>
              <a:gd name="connsiteY81" fmla="*/ 3665256 h 5156200"/>
              <a:gd name="connsiteX82" fmla="*/ 0 w 12191999"/>
              <a:gd name="connsiteY82" fmla="*/ 3638459 h 5156200"/>
              <a:gd name="connsiteX83" fmla="*/ 0 w 12191999"/>
              <a:gd name="connsiteY83" fmla="*/ 3602730 h 5156200"/>
              <a:gd name="connsiteX84" fmla="*/ 0 w 12191999"/>
              <a:gd name="connsiteY84" fmla="*/ 0 h 515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2191999" h="5156200">
                <a:moveTo>
                  <a:pt x="0" y="0"/>
                </a:moveTo>
                <a:lnTo>
                  <a:pt x="2977" y="0"/>
                </a:lnTo>
                <a:lnTo>
                  <a:pt x="23813" y="0"/>
                </a:lnTo>
                <a:lnTo>
                  <a:pt x="80367" y="0"/>
                </a:lnTo>
                <a:lnTo>
                  <a:pt x="127620" y="0"/>
                </a:lnTo>
                <a:lnTo>
                  <a:pt x="190500" y="0"/>
                </a:lnTo>
                <a:lnTo>
                  <a:pt x="271240" y="0"/>
                </a:lnTo>
                <a:lnTo>
                  <a:pt x="372071" y="0"/>
                </a:lnTo>
                <a:lnTo>
                  <a:pt x="495226" y="0"/>
                </a:lnTo>
                <a:lnTo>
                  <a:pt x="642938" y="0"/>
                </a:lnTo>
                <a:lnTo>
                  <a:pt x="817439" y="0"/>
                </a:lnTo>
                <a:lnTo>
                  <a:pt x="1020961" y="0"/>
                </a:lnTo>
                <a:lnTo>
                  <a:pt x="1255737" y="0"/>
                </a:lnTo>
                <a:lnTo>
                  <a:pt x="1524000" y="0"/>
                </a:lnTo>
                <a:lnTo>
                  <a:pt x="1827982" y="0"/>
                </a:lnTo>
                <a:lnTo>
                  <a:pt x="2169914" y="0"/>
                </a:lnTo>
                <a:lnTo>
                  <a:pt x="2552030" y="0"/>
                </a:lnTo>
                <a:lnTo>
                  <a:pt x="2976563" y="0"/>
                </a:lnTo>
                <a:lnTo>
                  <a:pt x="3445743" y="0"/>
                </a:lnTo>
                <a:lnTo>
                  <a:pt x="3961805" y="0"/>
                </a:lnTo>
                <a:lnTo>
                  <a:pt x="4526979" y="0"/>
                </a:lnTo>
                <a:lnTo>
                  <a:pt x="5143500" y="0"/>
                </a:lnTo>
                <a:lnTo>
                  <a:pt x="5813599" y="0"/>
                </a:lnTo>
                <a:lnTo>
                  <a:pt x="6539508" y="0"/>
                </a:lnTo>
                <a:lnTo>
                  <a:pt x="7323460" y="0"/>
                </a:lnTo>
                <a:lnTo>
                  <a:pt x="8167687" y="0"/>
                </a:lnTo>
                <a:lnTo>
                  <a:pt x="9074422" y="0"/>
                </a:lnTo>
                <a:lnTo>
                  <a:pt x="10045898" y="0"/>
                </a:lnTo>
                <a:lnTo>
                  <a:pt x="11084346" y="0"/>
                </a:lnTo>
                <a:lnTo>
                  <a:pt x="11629382" y="0"/>
                </a:lnTo>
                <a:lnTo>
                  <a:pt x="12191999" y="0"/>
                </a:lnTo>
                <a:lnTo>
                  <a:pt x="12191999" y="1105"/>
                </a:lnTo>
                <a:lnTo>
                  <a:pt x="12191999" y="8839"/>
                </a:lnTo>
                <a:lnTo>
                  <a:pt x="12191999" y="29833"/>
                </a:lnTo>
                <a:lnTo>
                  <a:pt x="12191999" y="70715"/>
                </a:lnTo>
                <a:lnTo>
                  <a:pt x="12191999" y="100686"/>
                </a:lnTo>
                <a:lnTo>
                  <a:pt x="12191999" y="138115"/>
                </a:lnTo>
                <a:lnTo>
                  <a:pt x="12191999" y="183831"/>
                </a:lnTo>
                <a:lnTo>
                  <a:pt x="12191999" y="238662"/>
                </a:lnTo>
                <a:lnTo>
                  <a:pt x="12191999" y="303438"/>
                </a:lnTo>
                <a:lnTo>
                  <a:pt x="12191999" y="378987"/>
                </a:lnTo>
                <a:lnTo>
                  <a:pt x="12191999" y="466137"/>
                </a:lnTo>
                <a:lnTo>
                  <a:pt x="12191999" y="565718"/>
                </a:lnTo>
                <a:lnTo>
                  <a:pt x="12191999" y="568992"/>
                </a:lnTo>
                <a:lnTo>
                  <a:pt x="12191999" y="576768"/>
                </a:lnTo>
                <a:lnTo>
                  <a:pt x="12191999" y="591910"/>
                </a:lnTo>
                <a:lnTo>
                  <a:pt x="12191999" y="616875"/>
                </a:lnTo>
                <a:lnTo>
                  <a:pt x="12191999" y="654117"/>
                </a:lnTo>
                <a:lnTo>
                  <a:pt x="12191999" y="706093"/>
                </a:lnTo>
                <a:lnTo>
                  <a:pt x="12191999" y="775257"/>
                </a:lnTo>
                <a:lnTo>
                  <a:pt x="12191999" y="864065"/>
                </a:lnTo>
                <a:lnTo>
                  <a:pt x="12191999" y="974974"/>
                </a:lnTo>
                <a:lnTo>
                  <a:pt x="12191999" y="1110437"/>
                </a:lnTo>
                <a:lnTo>
                  <a:pt x="12191999" y="1272912"/>
                </a:lnTo>
                <a:lnTo>
                  <a:pt x="12191999" y="1365046"/>
                </a:lnTo>
                <a:lnTo>
                  <a:pt x="12191999" y="1464853"/>
                </a:lnTo>
                <a:lnTo>
                  <a:pt x="12191999" y="1572641"/>
                </a:lnTo>
                <a:lnTo>
                  <a:pt x="12191999" y="1688716"/>
                </a:lnTo>
                <a:lnTo>
                  <a:pt x="12191999" y="1813385"/>
                </a:lnTo>
                <a:lnTo>
                  <a:pt x="12191999" y="1946956"/>
                </a:lnTo>
                <a:lnTo>
                  <a:pt x="12191999" y="2089735"/>
                </a:lnTo>
                <a:lnTo>
                  <a:pt x="12191999" y="2242029"/>
                </a:lnTo>
                <a:lnTo>
                  <a:pt x="12191999" y="2244681"/>
                </a:lnTo>
                <a:lnTo>
                  <a:pt x="12191999" y="2250979"/>
                </a:lnTo>
                <a:lnTo>
                  <a:pt x="12191999" y="2263244"/>
                </a:lnTo>
                <a:lnTo>
                  <a:pt x="12191999" y="2283464"/>
                </a:lnTo>
                <a:lnTo>
                  <a:pt x="12191999" y="2313628"/>
                </a:lnTo>
                <a:lnTo>
                  <a:pt x="12191999" y="2355725"/>
                </a:lnTo>
                <a:lnTo>
                  <a:pt x="12191999" y="2411745"/>
                </a:lnTo>
                <a:lnTo>
                  <a:pt x="12191999" y="2412582"/>
                </a:lnTo>
                <a:lnTo>
                  <a:pt x="12191999" y="2418444"/>
                </a:lnTo>
                <a:lnTo>
                  <a:pt x="12191999" y="2434355"/>
                </a:lnTo>
                <a:lnTo>
                  <a:pt x="12191999" y="2465339"/>
                </a:lnTo>
                <a:cubicBezTo>
                  <a:pt x="11915516" y="2426632"/>
                  <a:pt x="11133635" y="2381970"/>
                  <a:pt x="10262565" y="2882184"/>
                </a:cubicBezTo>
                <a:cubicBezTo>
                  <a:pt x="9911759" y="3081674"/>
                  <a:pt x="9572845" y="3325826"/>
                  <a:pt x="9242849" y="3572955"/>
                </a:cubicBezTo>
                <a:cubicBezTo>
                  <a:pt x="8547183" y="4094011"/>
                  <a:pt x="7896111" y="4638887"/>
                  <a:pt x="7280714" y="4883039"/>
                </a:cubicBezTo>
                <a:cubicBezTo>
                  <a:pt x="6938455" y="5019258"/>
                  <a:pt x="6604139" y="5109000"/>
                  <a:pt x="6256759" y="5145672"/>
                </a:cubicBezTo>
                <a:lnTo>
                  <a:pt x="6124136" y="5156200"/>
                </a:lnTo>
                <a:lnTo>
                  <a:pt x="5671475" y="5156200"/>
                </a:lnTo>
                <a:lnTo>
                  <a:pt x="5538354" y="5146300"/>
                </a:lnTo>
                <a:cubicBezTo>
                  <a:pt x="5164218" y="5109279"/>
                  <a:pt x="4763011" y="5014792"/>
                  <a:pt x="4313726" y="4856242"/>
                </a:cubicBezTo>
                <a:cubicBezTo>
                  <a:pt x="3127526" y="4436419"/>
                  <a:pt x="1483494" y="3427059"/>
                  <a:pt x="0" y="3665256"/>
                </a:cubicBezTo>
                <a:cubicBezTo>
                  <a:pt x="0" y="3665256"/>
                  <a:pt x="0" y="3665256"/>
                  <a:pt x="0" y="3638459"/>
                </a:cubicBezTo>
                <a:cubicBezTo>
                  <a:pt x="0" y="3638459"/>
                  <a:pt x="0" y="3638459"/>
                  <a:pt x="0" y="3602730"/>
                </a:cubicBezTo>
                <a:cubicBezTo>
                  <a:pt x="0" y="3602730"/>
                  <a:pt x="0" y="3602730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644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50992" y="1236729"/>
            <a:ext cx="4942107" cy="4406834"/>
          </a:xfrm>
          <a:custGeom>
            <a:avLst/>
            <a:gdLst>
              <a:gd name="connsiteX0" fmla="*/ 1615575 w 4942107"/>
              <a:gd name="connsiteY0" fmla="*/ 596 h 4406834"/>
              <a:gd name="connsiteX1" fmla="*/ 2109164 w 4942107"/>
              <a:gd name="connsiteY1" fmla="*/ 67562 h 4406834"/>
              <a:gd name="connsiteX2" fmla="*/ 2694765 w 4942107"/>
              <a:gd name="connsiteY2" fmla="*/ 442573 h 4406834"/>
              <a:gd name="connsiteX3" fmla="*/ 3283338 w 4942107"/>
              <a:gd name="connsiteY3" fmla="*/ 445549 h 4406834"/>
              <a:gd name="connsiteX4" fmla="*/ 3607351 w 4942107"/>
              <a:gd name="connsiteY4" fmla="*/ 311616 h 4406834"/>
              <a:gd name="connsiteX5" fmla="*/ 4900429 w 4942107"/>
              <a:gd name="connsiteY5" fmla="*/ 543766 h 4406834"/>
              <a:gd name="connsiteX6" fmla="*/ 4823142 w 4942107"/>
              <a:gd name="connsiteY6" fmla="*/ 1490222 h 4406834"/>
              <a:gd name="connsiteX7" fmla="*/ 4665594 w 4942107"/>
              <a:gd name="connsiteY7" fmla="*/ 2439654 h 4406834"/>
              <a:gd name="connsiteX8" fmla="*/ 4754772 w 4942107"/>
              <a:gd name="connsiteY8" fmla="*/ 3109317 h 4406834"/>
              <a:gd name="connsiteX9" fmla="*/ 4418869 w 4942107"/>
              <a:gd name="connsiteY9" fmla="*/ 4136132 h 4406834"/>
              <a:gd name="connsiteX10" fmla="*/ 3825836 w 4942107"/>
              <a:gd name="connsiteY10" fmla="*/ 4397673 h 4406834"/>
              <a:gd name="connsiteX11" fmla="*/ 3724444 w 4942107"/>
              <a:gd name="connsiteY11" fmla="*/ 4406834 h 4406834"/>
              <a:gd name="connsiteX12" fmla="*/ 3645251 w 4942107"/>
              <a:gd name="connsiteY12" fmla="*/ 4406834 h 4406834"/>
              <a:gd name="connsiteX13" fmla="*/ 3576905 w 4942107"/>
              <a:gd name="connsiteY13" fmla="*/ 4404898 h 4406834"/>
              <a:gd name="connsiteX14" fmla="*/ 2662066 w 4942107"/>
              <a:gd name="connsiteY14" fmla="*/ 3915888 h 4406834"/>
              <a:gd name="connsiteX15" fmla="*/ 1808933 w 4942107"/>
              <a:gd name="connsiteY15" fmla="*/ 3281941 h 4406834"/>
              <a:gd name="connsiteX16" fmla="*/ 19432 w 4942107"/>
              <a:gd name="connsiteY16" fmla="*/ 1787850 h 4406834"/>
              <a:gd name="connsiteX17" fmla="*/ 697183 w 4942107"/>
              <a:gd name="connsiteY17" fmla="*/ 335427 h 4406834"/>
              <a:gd name="connsiteX18" fmla="*/ 1615575 w 4942107"/>
              <a:gd name="connsiteY18" fmla="*/ 596 h 440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42107" h="4406834">
                <a:moveTo>
                  <a:pt x="1615575" y="596"/>
                </a:moveTo>
                <a:cubicBezTo>
                  <a:pt x="1765830" y="-3683"/>
                  <a:pt x="1930809" y="14733"/>
                  <a:pt x="2109164" y="67562"/>
                </a:cubicBezTo>
                <a:cubicBezTo>
                  <a:pt x="2367780" y="195542"/>
                  <a:pt x="2421286" y="225304"/>
                  <a:pt x="2694765" y="442573"/>
                </a:cubicBezTo>
                <a:cubicBezTo>
                  <a:pt x="2885011" y="519956"/>
                  <a:pt x="2849340" y="579481"/>
                  <a:pt x="3283338" y="445549"/>
                </a:cubicBezTo>
                <a:cubicBezTo>
                  <a:pt x="3473584" y="362213"/>
                  <a:pt x="3607351" y="311616"/>
                  <a:pt x="3607351" y="311616"/>
                </a:cubicBezTo>
                <a:cubicBezTo>
                  <a:pt x="3607351" y="311616"/>
                  <a:pt x="4680457" y="-137802"/>
                  <a:pt x="4900429" y="543766"/>
                </a:cubicBezTo>
                <a:cubicBezTo>
                  <a:pt x="4936100" y="704485"/>
                  <a:pt x="5001497" y="915801"/>
                  <a:pt x="4823142" y="1490222"/>
                </a:cubicBezTo>
                <a:cubicBezTo>
                  <a:pt x="4823142" y="1561653"/>
                  <a:pt x="4638840" y="1912853"/>
                  <a:pt x="4665594" y="2439654"/>
                </a:cubicBezTo>
                <a:cubicBezTo>
                  <a:pt x="4692348" y="2508109"/>
                  <a:pt x="4680457" y="2752163"/>
                  <a:pt x="4754772" y="3109317"/>
                </a:cubicBezTo>
                <a:cubicBezTo>
                  <a:pt x="4754772" y="3153961"/>
                  <a:pt x="4885566" y="3761121"/>
                  <a:pt x="4418869" y="4136132"/>
                </a:cubicBezTo>
                <a:cubicBezTo>
                  <a:pt x="4349013" y="4182265"/>
                  <a:pt x="4134986" y="4351912"/>
                  <a:pt x="3825836" y="4397673"/>
                </a:cubicBezTo>
                <a:lnTo>
                  <a:pt x="3724444" y="4406834"/>
                </a:lnTo>
                <a:lnTo>
                  <a:pt x="3645251" y="4406834"/>
                </a:lnTo>
                <a:lnTo>
                  <a:pt x="3576905" y="4404898"/>
                </a:lnTo>
                <a:cubicBezTo>
                  <a:pt x="3311671" y="4381163"/>
                  <a:pt x="2999827" y="4252951"/>
                  <a:pt x="2662066" y="3915888"/>
                </a:cubicBezTo>
                <a:cubicBezTo>
                  <a:pt x="2620450" y="3915888"/>
                  <a:pt x="2287520" y="3502185"/>
                  <a:pt x="1808933" y="3281941"/>
                </a:cubicBezTo>
                <a:cubicBezTo>
                  <a:pt x="1330345" y="3061696"/>
                  <a:pt x="194815" y="2662875"/>
                  <a:pt x="19432" y="1787850"/>
                </a:cubicBezTo>
                <a:cubicBezTo>
                  <a:pt x="19432" y="1728324"/>
                  <a:pt x="-179732" y="1025923"/>
                  <a:pt x="697183" y="335427"/>
                </a:cubicBezTo>
                <a:cubicBezTo>
                  <a:pt x="846556" y="230513"/>
                  <a:pt x="1164809" y="13431"/>
                  <a:pt x="1615575" y="59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7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332982" y="1"/>
            <a:ext cx="3859018" cy="3879814"/>
          </a:xfrm>
          <a:custGeom>
            <a:avLst/>
            <a:gdLst>
              <a:gd name="connsiteX0" fmla="*/ 0 w 3859018"/>
              <a:gd name="connsiteY0" fmla="*/ 0 h 3879814"/>
              <a:gd name="connsiteX1" fmla="*/ 3859018 w 3859018"/>
              <a:gd name="connsiteY1" fmla="*/ 0 h 3879814"/>
              <a:gd name="connsiteX2" fmla="*/ 3859018 w 3859018"/>
              <a:gd name="connsiteY2" fmla="*/ 3879814 h 387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9018" h="3879814">
                <a:moveTo>
                  <a:pt x="0" y="0"/>
                </a:moveTo>
                <a:lnTo>
                  <a:pt x="3859018" y="0"/>
                </a:lnTo>
                <a:lnTo>
                  <a:pt x="3859018" y="38798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296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386482" y="0"/>
            <a:ext cx="480551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95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3784414"/>
            <a:ext cx="4395712" cy="3073586"/>
          </a:xfrm>
          <a:custGeom>
            <a:avLst/>
            <a:gdLst>
              <a:gd name="connsiteX0" fmla="*/ 2558372 w 4395712"/>
              <a:gd name="connsiteY0" fmla="*/ 0 h 3073586"/>
              <a:gd name="connsiteX1" fmla="*/ 3858553 w 4395712"/>
              <a:gd name="connsiteY1" fmla="*/ 538186 h 3073586"/>
              <a:gd name="connsiteX2" fmla="*/ 4018614 w 4395712"/>
              <a:gd name="connsiteY2" fmla="*/ 2953182 h 3073586"/>
              <a:gd name="connsiteX3" fmla="*/ 3916541 w 4395712"/>
              <a:gd name="connsiteY3" fmla="*/ 3073586 h 3073586"/>
              <a:gd name="connsiteX4" fmla="*/ 0 w 4395712"/>
              <a:gd name="connsiteY4" fmla="*/ 3073586 h 3073586"/>
              <a:gd name="connsiteX5" fmla="*/ 0 w 4395712"/>
              <a:gd name="connsiteY5" fmla="*/ 3072706 h 3073586"/>
              <a:gd name="connsiteX6" fmla="*/ 0 w 4395712"/>
              <a:gd name="connsiteY6" fmla="*/ 3053461 h 3073586"/>
              <a:gd name="connsiteX7" fmla="*/ 0 w 4395712"/>
              <a:gd name="connsiteY7" fmla="*/ 3024752 h 3073586"/>
              <a:gd name="connsiteX8" fmla="*/ 0 w 4395712"/>
              <a:gd name="connsiteY8" fmla="*/ 2984685 h 3073586"/>
              <a:gd name="connsiteX9" fmla="*/ 0 w 4395712"/>
              <a:gd name="connsiteY9" fmla="*/ 2931367 h 3073586"/>
              <a:gd name="connsiteX10" fmla="*/ 0 w 4395712"/>
              <a:gd name="connsiteY10" fmla="*/ 2862906 h 3073586"/>
              <a:gd name="connsiteX11" fmla="*/ 0 w 4395712"/>
              <a:gd name="connsiteY11" fmla="*/ 2777408 h 3073586"/>
              <a:gd name="connsiteX12" fmla="*/ 0 w 4395712"/>
              <a:gd name="connsiteY12" fmla="*/ 2672981 h 3073586"/>
              <a:gd name="connsiteX13" fmla="*/ 0 w 4395712"/>
              <a:gd name="connsiteY13" fmla="*/ 2547732 h 3073586"/>
              <a:gd name="connsiteX14" fmla="*/ 0 w 4395712"/>
              <a:gd name="connsiteY14" fmla="*/ 2399768 h 3073586"/>
              <a:gd name="connsiteX15" fmla="*/ 0 w 4395712"/>
              <a:gd name="connsiteY15" fmla="*/ 2227195 h 3073586"/>
              <a:gd name="connsiteX16" fmla="*/ 0 w 4395712"/>
              <a:gd name="connsiteY16" fmla="*/ 2028122 h 3073586"/>
              <a:gd name="connsiteX17" fmla="*/ 0 w 4395712"/>
              <a:gd name="connsiteY17" fmla="*/ 1918056 h 3073586"/>
              <a:gd name="connsiteX18" fmla="*/ 0 w 4395712"/>
              <a:gd name="connsiteY18" fmla="*/ 1800654 h 3073586"/>
              <a:gd name="connsiteX19" fmla="*/ 1260421 w 4395712"/>
              <a:gd name="connsiteY19" fmla="*/ 538186 h 3073586"/>
              <a:gd name="connsiteX20" fmla="*/ 2558372 w 4395712"/>
              <a:gd name="connsiteY20" fmla="*/ 0 h 3073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95712" h="3073586">
                <a:moveTo>
                  <a:pt x="2558372" y="0"/>
                </a:moveTo>
                <a:cubicBezTo>
                  <a:pt x="3028429" y="0"/>
                  <a:pt x="3498857" y="179395"/>
                  <a:pt x="3858553" y="538186"/>
                </a:cubicBezTo>
                <a:cubicBezTo>
                  <a:pt x="4516261" y="1196962"/>
                  <a:pt x="4570431" y="2232580"/>
                  <a:pt x="4018614" y="2953182"/>
                </a:cubicBezTo>
                <a:lnTo>
                  <a:pt x="3916541" y="3073586"/>
                </a:lnTo>
                <a:lnTo>
                  <a:pt x="0" y="3073586"/>
                </a:lnTo>
                <a:lnTo>
                  <a:pt x="0" y="3072706"/>
                </a:lnTo>
                <a:lnTo>
                  <a:pt x="0" y="3053461"/>
                </a:lnTo>
                <a:lnTo>
                  <a:pt x="0" y="3024752"/>
                </a:lnTo>
                <a:lnTo>
                  <a:pt x="0" y="2984685"/>
                </a:lnTo>
                <a:lnTo>
                  <a:pt x="0" y="2931367"/>
                </a:lnTo>
                <a:lnTo>
                  <a:pt x="0" y="2862906"/>
                </a:lnTo>
                <a:lnTo>
                  <a:pt x="0" y="2777408"/>
                </a:lnTo>
                <a:lnTo>
                  <a:pt x="0" y="2672981"/>
                </a:lnTo>
                <a:lnTo>
                  <a:pt x="0" y="2547732"/>
                </a:lnTo>
                <a:lnTo>
                  <a:pt x="0" y="2399768"/>
                </a:lnTo>
                <a:lnTo>
                  <a:pt x="0" y="2227195"/>
                </a:lnTo>
                <a:lnTo>
                  <a:pt x="0" y="2028122"/>
                </a:lnTo>
                <a:lnTo>
                  <a:pt x="0" y="1918056"/>
                </a:lnTo>
                <a:lnTo>
                  <a:pt x="0" y="1800654"/>
                </a:lnTo>
                <a:cubicBezTo>
                  <a:pt x="0" y="1800654"/>
                  <a:pt x="0" y="1800654"/>
                  <a:pt x="1260421" y="538186"/>
                </a:cubicBezTo>
                <a:cubicBezTo>
                  <a:pt x="1618630" y="179395"/>
                  <a:pt x="2088315" y="0"/>
                  <a:pt x="25583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46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971" y="1"/>
            <a:ext cx="6169090" cy="6875636"/>
          </a:xfrm>
          <a:custGeom>
            <a:avLst/>
            <a:gdLst>
              <a:gd name="connsiteX0" fmla="*/ 0 w 6169090"/>
              <a:gd name="connsiteY0" fmla="*/ 0 h 6875636"/>
              <a:gd name="connsiteX1" fmla="*/ 2856240 w 6169090"/>
              <a:gd name="connsiteY1" fmla="*/ 0 h 6875636"/>
              <a:gd name="connsiteX2" fmla="*/ 4062935 w 6169090"/>
              <a:gd name="connsiteY2" fmla="*/ 0 h 6875636"/>
              <a:gd name="connsiteX3" fmla="*/ 4187765 w 6169090"/>
              <a:gd name="connsiteY3" fmla="*/ 0 h 6875636"/>
              <a:gd name="connsiteX4" fmla="*/ 4226403 w 6169090"/>
              <a:gd name="connsiteY4" fmla="*/ 0 h 6875636"/>
              <a:gd name="connsiteX5" fmla="*/ 4523619 w 6169090"/>
              <a:gd name="connsiteY5" fmla="*/ 1086410 h 6875636"/>
              <a:gd name="connsiteX6" fmla="*/ 5022940 w 6169090"/>
              <a:gd name="connsiteY6" fmla="*/ 1663845 h 6875636"/>
              <a:gd name="connsiteX7" fmla="*/ 5965113 w 6169090"/>
              <a:gd name="connsiteY7" fmla="*/ 2768114 h 6875636"/>
              <a:gd name="connsiteX8" fmla="*/ 5947280 w 6169090"/>
              <a:gd name="connsiteY8" fmla="*/ 4440887 h 6875636"/>
              <a:gd name="connsiteX9" fmla="*/ 5088328 w 6169090"/>
              <a:gd name="connsiteY9" fmla="*/ 6875636 h 6875636"/>
              <a:gd name="connsiteX10" fmla="*/ 5070495 w 6169090"/>
              <a:gd name="connsiteY10" fmla="*/ 6875636 h 6875636"/>
              <a:gd name="connsiteX11" fmla="*/ 5043746 w 6169090"/>
              <a:gd name="connsiteY11" fmla="*/ 6875636 h 6875636"/>
              <a:gd name="connsiteX12" fmla="*/ 0 w 6169090"/>
              <a:gd name="connsiteY12" fmla="*/ 6875636 h 6875636"/>
              <a:gd name="connsiteX13" fmla="*/ 0 w 6169090"/>
              <a:gd name="connsiteY13" fmla="*/ 0 h 687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69090" h="6875636">
                <a:moveTo>
                  <a:pt x="0" y="0"/>
                </a:moveTo>
                <a:cubicBezTo>
                  <a:pt x="0" y="0"/>
                  <a:pt x="0" y="0"/>
                  <a:pt x="2856240" y="0"/>
                </a:cubicBezTo>
                <a:cubicBezTo>
                  <a:pt x="2856240" y="0"/>
                  <a:pt x="2856240" y="0"/>
                  <a:pt x="4062935" y="0"/>
                </a:cubicBezTo>
                <a:cubicBezTo>
                  <a:pt x="4062935" y="0"/>
                  <a:pt x="4062935" y="0"/>
                  <a:pt x="4187765" y="0"/>
                </a:cubicBezTo>
                <a:cubicBezTo>
                  <a:pt x="4187765" y="0"/>
                  <a:pt x="4187765" y="0"/>
                  <a:pt x="4226403" y="0"/>
                </a:cubicBezTo>
                <a:cubicBezTo>
                  <a:pt x="4196682" y="154776"/>
                  <a:pt x="4163988" y="595293"/>
                  <a:pt x="4523619" y="1086410"/>
                </a:cubicBezTo>
                <a:cubicBezTo>
                  <a:pt x="4669254" y="1285833"/>
                  <a:pt x="4844611" y="1476327"/>
                  <a:pt x="5022940" y="1663845"/>
                </a:cubicBezTo>
                <a:cubicBezTo>
                  <a:pt x="5397432" y="2053762"/>
                  <a:pt x="5789756" y="2422843"/>
                  <a:pt x="5965113" y="2768114"/>
                </a:cubicBezTo>
                <a:cubicBezTo>
                  <a:pt x="6226663" y="3283042"/>
                  <a:pt x="6253412" y="3765229"/>
                  <a:pt x="5947280" y="4440887"/>
                </a:cubicBezTo>
                <a:cubicBezTo>
                  <a:pt x="5644121" y="5110592"/>
                  <a:pt x="4915943" y="6036273"/>
                  <a:pt x="5088328" y="6875636"/>
                </a:cubicBezTo>
                <a:cubicBezTo>
                  <a:pt x="5088328" y="6875636"/>
                  <a:pt x="5088328" y="6875636"/>
                  <a:pt x="5070495" y="6875636"/>
                </a:cubicBezTo>
                <a:cubicBezTo>
                  <a:pt x="5070495" y="6875636"/>
                  <a:pt x="5070495" y="6875636"/>
                  <a:pt x="5043746" y="6875636"/>
                </a:cubicBezTo>
                <a:cubicBezTo>
                  <a:pt x="5043746" y="6875636"/>
                  <a:pt x="5043746" y="6875636"/>
                  <a:pt x="0" y="6875636"/>
                </a:cubicBezTo>
                <a:cubicBezTo>
                  <a:pt x="0" y="6875636"/>
                  <a:pt x="0" y="6875636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825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331075" y="1"/>
            <a:ext cx="4860925" cy="6878606"/>
          </a:xfrm>
          <a:custGeom>
            <a:avLst/>
            <a:gdLst>
              <a:gd name="connsiteX0" fmla="*/ 2243544 w 4860925"/>
              <a:gd name="connsiteY0" fmla="*/ 0 h 6878606"/>
              <a:gd name="connsiteX1" fmla="*/ 4623880 w 4860925"/>
              <a:gd name="connsiteY1" fmla="*/ 0 h 6878606"/>
              <a:gd name="connsiteX2" fmla="*/ 4860925 w 4860925"/>
              <a:gd name="connsiteY2" fmla="*/ 0 h 6878606"/>
              <a:gd name="connsiteX3" fmla="*/ 4860925 w 4860925"/>
              <a:gd name="connsiteY3" fmla="*/ 6878606 h 6878606"/>
              <a:gd name="connsiteX4" fmla="*/ 4856679 w 4860925"/>
              <a:gd name="connsiteY4" fmla="*/ 6878606 h 6878606"/>
              <a:gd name="connsiteX5" fmla="*/ 2267319 w 4860925"/>
              <a:gd name="connsiteY5" fmla="*/ 6878606 h 6878606"/>
              <a:gd name="connsiteX6" fmla="*/ 10602 w 4860925"/>
              <a:gd name="connsiteY6" fmla="*/ 3720441 h 6878606"/>
              <a:gd name="connsiteX7" fmla="*/ 0 w 4860925"/>
              <a:gd name="connsiteY7" fmla="*/ 3438766 h 6878606"/>
              <a:gd name="connsiteX8" fmla="*/ 0 w 4860925"/>
              <a:gd name="connsiteY8" fmla="*/ 3427908 h 6878606"/>
              <a:gd name="connsiteX9" fmla="*/ 10498 w 4860925"/>
              <a:gd name="connsiteY9" fmla="*/ 3147926 h 6878606"/>
              <a:gd name="connsiteX10" fmla="*/ 2243544 w 4860925"/>
              <a:gd name="connsiteY10" fmla="*/ 0 h 68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60925" h="6878606">
                <a:moveTo>
                  <a:pt x="2243544" y="0"/>
                </a:moveTo>
                <a:cubicBezTo>
                  <a:pt x="2243544" y="0"/>
                  <a:pt x="2243544" y="0"/>
                  <a:pt x="4623880" y="0"/>
                </a:cubicBezTo>
                <a:lnTo>
                  <a:pt x="4860925" y="0"/>
                </a:lnTo>
                <a:lnTo>
                  <a:pt x="4860925" y="6878606"/>
                </a:lnTo>
                <a:lnTo>
                  <a:pt x="4856679" y="6878606"/>
                </a:lnTo>
                <a:cubicBezTo>
                  <a:pt x="4821208" y="6878606"/>
                  <a:pt x="4537443" y="6878606"/>
                  <a:pt x="2267319" y="6878606"/>
                </a:cubicBezTo>
                <a:cubicBezTo>
                  <a:pt x="1016355" y="6342611"/>
                  <a:pt x="118009" y="5141856"/>
                  <a:pt x="10602" y="3720441"/>
                </a:cubicBezTo>
                <a:lnTo>
                  <a:pt x="0" y="3438766"/>
                </a:lnTo>
                <a:lnTo>
                  <a:pt x="0" y="3427908"/>
                </a:lnTo>
                <a:lnTo>
                  <a:pt x="10498" y="3147926"/>
                </a:lnTo>
                <a:cubicBezTo>
                  <a:pt x="116871" y="1734831"/>
                  <a:pt x="1006511" y="541579"/>
                  <a:pt x="22435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8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691638" y="598609"/>
            <a:ext cx="4864620" cy="16873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46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74199" y="1825088"/>
            <a:ext cx="2580962" cy="44402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49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826047" y="604402"/>
            <a:ext cx="3727396" cy="56549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23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977848" y="613461"/>
            <a:ext cx="2547428" cy="5650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8712" y="613461"/>
            <a:ext cx="2944023" cy="24523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239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 Pag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378901" y="0"/>
            <a:ext cx="3449052" cy="68770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378901" y="2712304"/>
            <a:ext cx="3449052" cy="234838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107205" y="2712304"/>
            <a:ext cx="3440270" cy="234838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56538" y="2712304"/>
            <a:ext cx="3443111" cy="234838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027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 Pag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21030"/>
            <a:ext cx="3787775" cy="33637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76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 Pag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07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 P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22503" y="1977043"/>
            <a:ext cx="2932140" cy="2932140"/>
          </a:xfrm>
          <a:custGeom>
            <a:avLst/>
            <a:gdLst>
              <a:gd name="connsiteX0" fmla="*/ 1466070 w 2932140"/>
              <a:gd name="connsiteY0" fmla="*/ 0 h 2932140"/>
              <a:gd name="connsiteX1" fmla="*/ 2932140 w 2932140"/>
              <a:gd name="connsiteY1" fmla="*/ 1466071 h 2932140"/>
              <a:gd name="connsiteX2" fmla="*/ 1615967 w 2932140"/>
              <a:gd name="connsiteY2" fmla="*/ 2924573 h 2932140"/>
              <a:gd name="connsiteX3" fmla="*/ 1466110 w 2932140"/>
              <a:gd name="connsiteY3" fmla="*/ 2932140 h 2932140"/>
              <a:gd name="connsiteX4" fmla="*/ 1466030 w 2932140"/>
              <a:gd name="connsiteY4" fmla="*/ 2932140 h 2932140"/>
              <a:gd name="connsiteX5" fmla="*/ 1316173 w 2932140"/>
              <a:gd name="connsiteY5" fmla="*/ 2924573 h 2932140"/>
              <a:gd name="connsiteX6" fmla="*/ 0 w 2932140"/>
              <a:gd name="connsiteY6" fmla="*/ 1466071 h 2932140"/>
              <a:gd name="connsiteX7" fmla="*/ 1466070 w 2932140"/>
              <a:gd name="connsiteY7" fmla="*/ 0 h 293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2140" h="2932140">
                <a:moveTo>
                  <a:pt x="1466070" y="0"/>
                </a:moveTo>
                <a:cubicBezTo>
                  <a:pt x="2275758" y="0"/>
                  <a:pt x="2932140" y="656382"/>
                  <a:pt x="2932140" y="1466071"/>
                </a:cubicBezTo>
                <a:cubicBezTo>
                  <a:pt x="2932140" y="2225155"/>
                  <a:pt x="2355242" y="2849496"/>
                  <a:pt x="1615967" y="2924573"/>
                </a:cubicBezTo>
                <a:lnTo>
                  <a:pt x="1466110" y="2932140"/>
                </a:lnTo>
                <a:lnTo>
                  <a:pt x="1466030" y="2932140"/>
                </a:lnTo>
                <a:lnTo>
                  <a:pt x="1316173" y="2924573"/>
                </a:lnTo>
                <a:cubicBezTo>
                  <a:pt x="576899" y="2849496"/>
                  <a:pt x="0" y="2225155"/>
                  <a:pt x="0" y="1466071"/>
                </a:cubicBezTo>
                <a:cubicBezTo>
                  <a:pt x="0" y="656382"/>
                  <a:pt x="656382" y="0"/>
                  <a:pt x="14660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26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 Pag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8116888" y="2406651"/>
            <a:ext cx="3183884" cy="2749105"/>
          </a:xfrm>
          <a:custGeom>
            <a:avLst/>
            <a:gdLst>
              <a:gd name="connsiteX0" fmla="*/ 42983 w 3183884"/>
              <a:gd name="connsiteY0" fmla="*/ 0 h 2749105"/>
              <a:gd name="connsiteX1" fmla="*/ 3137228 w 3183884"/>
              <a:gd name="connsiteY1" fmla="*/ 0 h 2749105"/>
              <a:gd name="connsiteX2" fmla="*/ 3170131 w 3183884"/>
              <a:gd name="connsiteY2" fmla="*/ 11940 h 2749105"/>
              <a:gd name="connsiteX3" fmla="*/ 3183884 w 3183884"/>
              <a:gd name="connsiteY3" fmla="*/ 44300 h 2749105"/>
              <a:gd name="connsiteX4" fmla="*/ 3183884 w 3183884"/>
              <a:gd name="connsiteY4" fmla="*/ 2359304 h 2749105"/>
              <a:gd name="connsiteX5" fmla="*/ 344159 w 3183884"/>
              <a:gd name="connsiteY5" fmla="*/ 2359304 h 2749105"/>
              <a:gd name="connsiteX6" fmla="*/ 260900 w 3183884"/>
              <a:gd name="connsiteY6" fmla="*/ 2442620 h 2749105"/>
              <a:gd name="connsiteX7" fmla="*/ 260900 w 3183884"/>
              <a:gd name="connsiteY7" fmla="*/ 2749105 h 2749105"/>
              <a:gd name="connsiteX8" fmla="*/ 43832 w 3183884"/>
              <a:gd name="connsiteY8" fmla="*/ 2749105 h 2749105"/>
              <a:gd name="connsiteX9" fmla="*/ 12610 w 3183884"/>
              <a:gd name="connsiteY9" fmla="*/ 2735343 h 2749105"/>
              <a:gd name="connsiteX10" fmla="*/ 0 w 3183884"/>
              <a:gd name="connsiteY10" fmla="*/ 2703447 h 2749105"/>
              <a:gd name="connsiteX11" fmla="*/ 0 w 3183884"/>
              <a:gd name="connsiteY11" fmla="*/ 42435 h 2749105"/>
              <a:gd name="connsiteX12" fmla="*/ 12610 w 3183884"/>
              <a:gd name="connsiteY12" fmla="*/ 11940 h 2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3884" h="2749105">
                <a:moveTo>
                  <a:pt x="42983" y="0"/>
                </a:moveTo>
                <a:lnTo>
                  <a:pt x="3137228" y="0"/>
                </a:lnTo>
                <a:lnTo>
                  <a:pt x="3170131" y="11940"/>
                </a:lnTo>
                <a:cubicBezTo>
                  <a:pt x="3178680" y="19751"/>
                  <a:pt x="3183884" y="30910"/>
                  <a:pt x="3183884" y="44300"/>
                </a:cubicBezTo>
                <a:cubicBezTo>
                  <a:pt x="3183884" y="44300"/>
                  <a:pt x="3183884" y="44300"/>
                  <a:pt x="3183884" y="2359304"/>
                </a:cubicBezTo>
                <a:cubicBezTo>
                  <a:pt x="3183884" y="2359304"/>
                  <a:pt x="3183884" y="2359304"/>
                  <a:pt x="344159" y="2359304"/>
                </a:cubicBezTo>
                <a:cubicBezTo>
                  <a:pt x="299556" y="2359304"/>
                  <a:pt x="260900" y="2395011"/>
                  <a:pt x="260900" y="2442620"/>
                </a:cubicBezTo>
                <a:cubicBezTo>
                  <a:pt x="260900" y="2442620"/>
                  <a:pt x="260900" y="2442620"/>
                  <a:pt x="260900" y="2749105"/>
                </a:cubicBezTo>
                <a:cubicBezTo>
                  <a:pt x="260900" y="2749105"/>
                  <a:pt x="260900" y="2749105"/>
                  <a:pt x="43832" y="2749105"/>
                </a:cubicBezTo>
                <a:cubicBezTo>
                  <a:pt x="31938" y="2749105"/>
                  <a:pt x="20787" y="2743898"/>
                  <a:pt x="12610" y="2735343"/>
                </a:cubicBezTo>
                <a:lnTo>
                  <a:pt x="0" y="2703447"/>
                </a:lnTo>
                <a:lnTo>
                  <a:pt x="0" y="42435"/>
                </a:lnTo>
                <a:lnTo>
                  <a:pt x="12610" y="119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375930" y="2406651"/>
            <a:ext cx="3184655" cy="2749105"/>
          </a:xfrm>
          <a:custGeom>
            <a:avLst/>
            <a:gdLst>
              <a:gd name="connsiteX0" fmla="*/ 46656 w 3184655"/>
              <a:gd name="connsiteY0" fmla="*/ 0 h 2749105"/>
              <a:gd name="connsiteX1" fmla="*/ 3137999 w 3184655"/>
              <a:gd name="connsiteY1" fmla="*/ 0 h 2749105"/>
              <a:gd name="connsiteX2" fmla="*/ 3170903 w 3184655"/>
              <a:gd name="connsiteY2" fmla="*/ 11940 h 2749105"/>
              <a:gd name="connsiteX3" fmla="*/ 3184655 w 3184655"/>
              <a:gd name="connsiteY3" fmla="*/ 44300 h 2749105"/>
              <a:gd name="connsiteX4" fmla="*/ 3184655 w 3184655"/>
              <a:gd name="connsiteY4" fmla="*/ 2359304 h 2749105"/>
              <a:gd name="connsiteX5" fmla="*/ 347904 w 3184655"/>
              <a:gd name="connsiteY5" fmla="*/ 2359304 h 2749105"/>
              <a:gd name="connsiteX6" fmla="*/ 264645 w 3184655"/>
              <a:gd name="connsiteY6" fmla="*/ 2442620 h 2749105"/>
              <a:gd name="connsiteX7" fmla="*/ 264645 w 3184655"/>
              <a:gd name="connsiteY7" fmla="*/ 2749105 h 2749105"/>
              <a:gd name="connsiteX8" fmla="*/ 47577 w 3184655"/>
              <a:gd name="connsiteY8" fmla="*/ 2749105 h 2749105"/>
              <a:gd name="connsiteX9" fmla="*/ 0 w 3184655"/>
              <a:gd name="connsiteY9" fmla="*/ 2701496 h 2749105"/>
              <a:gd name="connsiteX10" fmla="*/ 0 w 3184655"/>
              <a:gd name="connsiteY10" fmla="*/ 2700848 h 2749105"/>
              <a:gd name="connsiteX11" fmla="*/ 0 w 3184655"/>
              <a:gd name="connsiteY11" fmla="*/ 2696306 h 2749105"/>
              <a:gd name="connsiteX12" fmla="*/ 0 w 3184655"/>
              <a:gd name="connsiteY12" fmla="*/ 2683981 h 2749105"/>
              <a:gd name="connsiteX13" fmla="*/ 0 w 3184655"/>
              <a:gd name="connsiteY13" fmla="*/ 2659978 h 2749105"/>
              <a:gd name="connsiteX14" fmla="*/ 0 w 3184655"/>
              <a:gd name="connsiteY14" fmla="*/ 2620405 h 2749105"/>
              <a:gd name="connsiteX15" fmla="*/ 0 w 3184655"/>
              <a:gd name="connsiteY15" fmla="*/ 2561371 h 2749105"/>
              <a:gd name="connsiteX16" fmla="*/ 0 w 3184655"/>
              <a:gd name="connsiteY16" fmla="*/ 2478982 h 2749105"/>
              <a:gd name="connsiteX17" fmla="*/ 0 w 3184655"/>
              <a:gd name="connsiteY17" fmla="*/ 2427813 h 2749105"/>
              <a:gd name="connsiteX18" fmla="*/ 0 w 3184655"/>
              <a:gd name="connsiteY18" fmla="*/ 2369347 h 2749105"/>
              <a:gd name="connsiteX19" fmla="*/ 0 w 3184655"/>
              <a:gd name="connsiteY19" fmla="*/ 2303095 h 2749105"/>
              <a:gd name="connsiteX20" fmla="*/ 0 w 3184655"/>
              <a:gd name="connsiteY20" fmla="*/ 2228572 h 2749105"/>
              <a:gd name="connsiteX21" fmla="*/ 0 w 3184655"/>
              <a:gd name="connsiteY21" fmla="*/ 2145292 h 2749105"/>
              <a:gd name="connsiteX22" fmla="*/ 0 w 3184655"/>
              <a:gd name="connsiteY22" fmla="*/ 2052767 h 2749105"/>
              <a:gd name="connsiteX23" fmla="*/ 0 w 3184655"/>
              <a:gd name="connsiteY23" fmla="*/ 1950511 h 2749105"/>
              <a:gd name="connsiteX24" fmla="*/ 0 w 3184655"/>
              <a:gd name="connsiteY24" fmla="*/ 1838037 h 2749105"/>
              <a:gd name="connsiteX25" fmla="*/ 0 w 3184655"/>
              <a:gd name="connsiteY25" fmla="*/ 1714860 h 2749105"/>
              <a:gd name="connsiteX26" fmla="*/ 0 w 3184655"/>
              <a:gd name="connsiteY26" fmla="*/ 1580491 h 2749105"/>
              <a:gd name="connsiteX27" fmla="*/ 0 w 3184655"/>
              <a:gd name="connsiteY27" fmla="*/ 1434446 h 2749105"/>
              <a:gd name="connsiteX28" fmla="*/ 0 w 3184655"/>
              <a:gd name="connsiteY28" fmla="*/ 1276237 h 2749105"/>
              <a:gd name="connsiteX29" fmla="*/ 0 w 3184655"/>
              <a:gd name="connsiteY29" fmla="*/ 1105378 h 2749105"/>
              <a:gd name="connsiteX30" fmla="*/ 0 w 3184655"/>
              <a:gd name="connsiteY30" fmla="*/ 921382 h 2749105"/>
              <a:gd name="connsiteX31" fmla="*/ 0 w 3184655"/>
              <a:gd name="connsiteY31" fmla="*/ 723763 h 2749105"/>
              <a:gd name="connsiteX32" fmla="*/ 0 w 3184655"/>
              <a:gd name="connsiteY32" fmla="*/ 512034 h 2749105"/>
              <a:gd name="connsiteX33" fmla="*/ 0 w 3184655"/>
              <a:gd name="connsiteY33" fmla="*/ 285708 h 2749105"/>
              <a:gd name="connsiteX34" fmla="*/ 0 w 3184655"/>
              <a:gd name="connsiteY34" fmla="*/ 44300 h 2749105"/>
              <a:gd name="connsiteX35" fmla="*/ 13753 w 3184655"/>
              <a:gd name="connsiteY35" fmla="*/ 11940 h 2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4655" h="2749105">
                <a:moveTo>
                  <a:pt x="46656" y="0"/>
                </a:moveTo>
                <a:lnTo>
                  <a:pt x="3137999" y="0"/>
                </a:lnTo>
                <a:lnTo>
                  <a:pt x="3170903" y="11940"/>
                </a:lnTo>
                <a:cubicBezTo>
                  <a:pt x="3179452" y="19751"/>
                  <a:pt x="3184655" y="30910"/>
                  <a:pt x="3184655" y="44300"/>
                </a:cubicBezTo>
                <a:cubicBezTo>
                  <a:pt x="3184655" y="44300"/>
                  <a:pt x="3184655" y="44300"/>
                  <a:pt x="3184655" y="2359304"/>
                </a:cubicBezTo>
                <a:cubicBezTo>
                  <a:pt x="3184655" y="2359304"/>
                  <a:pt x="3184655" y="2359304"/>
                  <a:pt x="347904" y="2359304"/>
                </a:cubicBezTo>
                <a:cubicBezTo>
                  <a:pt x="300327" y="2359304"/>
                  <a:pt x="264645" y="2395011"/>
                  <a:pt x="264645" y="2442620"/>
                </a:cubicBezTo>
                <a:cubicBezTo>
                  <a:pt x="264645" y="2442620"/>
                  <a:pt x="264645" y="2442620"/>
                  <a:pt x="264645" y="2749105"/>
                </a:cubicBezTo>
                <a:cubicBezTo>
                  <a:pt x="264645" y="2749105"/>
                  <a:pt x="264645" y="2749105"/>
                  <a:pt x="47577" y="2749105"/>
                </a:cubicBezTo>
                <a:cubicBezTo>
                  <a:pt x="20815" y="2749105"/>
                  <a:pt x="0" y="2728276"/>
                  <a:pt x="0" y="2701496"/>
                </a:cubicBezTo>
                <a:lnTo>
                  <a:pt x="0" y="2700848"/>
                </a:lnTo>
                <a:lnTo>
                  <a:pt x="0" y="2696306"/>
                </a:lnTo>
                <a:lnTo>
                  <a:pt x="0" y="2683981"/>
                </a:lnTo>
                <a:lnTo>
                  <a:pt x="0" y="2659978"/>
                </a:lnTo>
                <a:lnTo>
                  <a:pt x="0" y="2620405"/>
                </a:lnTo>
                <a:lnTo>
                  <a:pt x="0" y="2561371"/>
                </a:lnTo>
                <a:lnTo>
                  <a:pt x="0" y="2478982"/>
                </a:lnTo>
                <a:lnTo>
                  <a:pt x="0" y="2427813"/>
                </a:lnTo>
                <a:lnTo>
                  <a:pt x="0" y="2369347"/>
                </a:lnTo>
                <a:lnTo>
                  <a:pt x="0" y="2303095"/>
                </a:lnTo>
                <a:lnTo>
                  <a:pt x="0" y="2228572"/>
                </a:lnTo>
                <a:lnTo>
                  <a:pt x="0" y="2145292"/>
                </a:lnTo>
                <a:lnTo>
                  <a:pt x="0" y="2052767"/>
                </a:lnTo>
                <a:lnTo>
                  <a:pt x="0" y="1950511"/>
                </a:lnTo>
                <a:lnTo>
                  <a:pt x="0" y="1838037"/>
                </a:lnTo>
                <a:lnTo>
                  <a:pt x="0" y="1714860"/>
                </a:lnTo>
                <a:lnTo>
                  <a:pt x="0" y="1580491"/>
                </a:lnTo>
                <a:lnTo>
                  <a:pt x="0" y="1434446"/>
                </a:lnTo>
                <a:lnTo>
                  <a:pt x="0" y="1276237"/>
                </a:lnTo>
                <a:lnTo>
                  <a:pt x="0" y="1105378"/>
                </a:lnTo>
                <a:lnTo>
                  <a:pt x="0" y="921382"/>
                </a:lnTo>
                <a:lnTo>
                  <a:pt x="0" y="723763"/>
                </a:lnTo>
                <a:lnTo>
                  <a:pt x="0" y="512034"/>
                </a:lnTo>
                <a:lnTo>
                  <a:pt x="0" y="285708"/>
                </a:lnTo>
                <a:lnTo>
                  <a:pt x="0" y="44300"/>
                </a:lnTo>
                <a:cubicBezTo>
                  <a:pt x="0" y="30910"/>
                  <a:pt x="5204" y="19751"/>
                  <a:pt x="13753" y="1194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38713" y="2406317"/>
            <a:ext cx="3183987" cy="2749439"/>
          </a:xfrm>
          <a:custGeom>
            <a:avLst/>
            <a:gdLst>
              <a:gd name="connsiteX0" fmla="*/ 44603 w 3183987"/>
              <a:gd name="connsiteY0" fmla="*/ 0 h 2749439"/>
              <a:gd name="connsiteX1" fmla="*/ 45358 w 3183987"/>
              <a:gd name="connsiteY1" fmla="*/ 0 h 2749439"/>
              <a:gd name="connsiteX2" fmla="*/ 50643 w 3183987"/>
              <a:gd name="connsiteY2" fmla="*/ 0 h 2749439"/>
              <a:gd name="connsiteX3" fmla="*/ 64988 w 3183987"/>
              <a:gd name="connsiteY3" fmla="*/ 0 h 2749439"/>
              <a:gd name="connsiteX4" fmla="*/ 92923 w 3183987"/>
              <a:gd name="connsiteY4" fmla="*/ 0 h 2749439"/>
              <a:gd name="connsiteX5" fmla="*/ 138978 w 3183987"/>
              <a:gd name="connsiteY5" fmla="*/ 0 h 2749439"/>
              <a:gd name="connsiteX6" fmla="*/ 207683 w 3183987"/>
              <a:gd name="connsiteY6" fmla="*/ 0 h 2749439"/>
              <a:gd name="connsiteX7" fmla="*/ 303568 w 3183987"/>
              <a:gd name="connsiteY7" fmla="*/ 0 h 2749439"/>
              <a:gd name="connsiteX8" fmla="*/ 363118 w 3183987"/>
              <a:gd name="connsiteY8" fmla="*/ 0 h 2749439"/>
              <a:gd name="connsiteX9" fmla="*/ 431163 w 3183987"/>
              <a:gd name="connsiteY9" fmla="*/ 0 h 2749439"/>
              <a:gd name="connsiteX10" fmla="*/ 508267 w 3183987"/>
              <a:gd name="connsiteY10" fmla="*/ 0 h 2749439"/>
              <a:gd name="connsiteX11" fmla="*/ 594997 w 3183987"/>
              <a:gd name="connsiteY11" fmla="*/ 0 h 2749439"/>
              <a:gd name="connsiteX12" fmla="*/ 691920 w 3183987"/>
              <a:gd name="connsiteY12" fmla="*/ 0 h 2749439"/>
              <a:gd name="connsiteX13" fmla="*/ 799602 w 3183987"/>
              <a:gd name="connsiteY13" fmla="*/ 0 h 2749439"/>
              <a:gd name="connsiteX14" fmla="*/ 918609 w 3183987"/>
              <a:gd name="connsiteY14" fmla="*/ 0 h 2749439"/>
              <a:gd name="connsiteX15" fmla="*/ 1049507 w 3183987"/>
              <a:gd name="connsiteY15" fmla="*/ 0 h 2749439"/>
              <a:gd name="connsiteX16" fmla="*/ 1192862 w 3183987"/>
              <a:gd name="connsiteY16" fmla="*/ 0 h 2749439"/>
              <a:gd name="connsiteX17" fmla="*/ 1349241 w 3183987"/>
              <a:gd name="connsiteY17" fmla="*/ 0 h 2749439"/>
              <a:gd name="connsiteX18" fmla="*/ 1519210 w 3183987"/>
              <a:gd name="connsiteY18" fmla="*/ 0 h 2749439"/>
              <a:gd name="connsiteX19" fmla="*/ 1703336 w 3183987"/>
              <a:gd name="connsiteY19" fmla="*/ 0 h 2749439"/>
              <a:gd name="connsiteX20" fmla="*/ 1902184 w 3183987"/>
              <a:gd name="connsiteY20" fmla="*/ 0 h 2749439"/>
              <a:gd name="connsiteX21" fmla="*/ 2116320 w 3183987"/>
              <a:gd name="connsiteY21" fmla="*/ 0 h 2749439"/>
              <a:gd name="connsiteX22" fmla="*/ 2346312 w 3183987"/>
              <a:gd name="connsiteY22" fmla="*/ 0 h 2749439"/>
              <a:gd name="connsiteX23" fmla="*/ 2592724 w 3183987"/>
              <a:gd name="connsiteY23" fmla="*/ 0 h 2749439"/>
              <a:gd name="connsiteX24" fmla="*/ 2856125 w 3183987"/>
              <a:gd name="connsiteY24" fmla="*/ 0 h 2749439"/>
              <a:gd name="connsiteX25" fmla="*/ 3137079 w 3183987"/>
              <a:gd name="connsiteY25" fmla="*/ 0 h 2749439"/>
              <a:gd name="connsiteX26" fmla="*/ 3170903 w 3183987"/>
              <a:gd name="connsiteY26" fmla="*/ 12274 h 2749439"/>
              <a:gd name="connsiteX27" fmla="*/ 3183987 w 3183987"/>
              <a:gd name="connsiteY27" fmla="*/ 43062 h 2749439"/>
              <a:gd name="connsiteX28" fmla="*/ 3183987 w 3183987"/>
              <a:gd name="connsiteY28" fmla="*/ 2359638 h 2749439"/>
              <a:gd name="connsiteX29" fmla="*/ 3179109 w 3183987"/>
              <a:gd name="connsiteY29" fmla="*/ 2359638 h 2749439"/>
              <a:gd name="connsiteX30" fmla="*/ 344930 w 3183987"/>
              <a:gd name="connsiteY30" fmla="*/ 2359638 h 2749439"/>
              <a:gd name="connsiteX31" fmla="*/ 261671 w 3183987"/>
              <a:gd name="connsiteY31" fmla="*/ 2442954 h 2749439"/>
              <a:gd name="connsiteX32" fmla="*/ 261671 w 3183987"/>
              <a:gd name="connsiteY32" fmla="*/ 2749439 h 2749439"/>
              <a:gd name="connsiteX33" fmla="*/ 44603 w 3183987"/>
              <a:gd name="connsiteY33" fmla="*/ 2749439 h 2749439"/>
              <a:gd name="connsiteX34" fmla="*/ 0 w 3183987"/>
              <a:gd name="connsiteY34" fmla="*/ 2701830 h 2749439"/>
              <a:gd name="connsiteX35" fmla="*/ 0 w 3183987"/>
              <a:gd name="connsiteY35" fmla="*/ 2701182 h 2749439"/>
              <a:gd name="connsiteX36" fmla="*/ 0 w 3183987"/>
              <a:gd name="connsiteY36" fmla="*/ 2696640 h 2749439"/>
              <a:gd name="connsiteX37" fmla="*/ 0 w 3183987"/>
              <a:gd name="connsiteY37" fmla="*/ 2684315 h 2749439"/>
              <a:gd name="connsiteX38" fmla="*/ 0 w 3183987"/>
              <a:gd name="connsiteY38" fmla="*/ 2660312 h 2749439"/>
              <a:gd name="connsiteX39" fmla="*/ 0 w 3183987"/>
              <a:gd name="connsiteY39" fmla="*/ 2620739 h 2749439"/>
              <a:gd name="connsiteX40" fmla="*/ 0 w 3183987"/>
              <a:gd name="connsiteY40" fmla="*/ 2561705 h 2749439"/>
              <a:gd name="connsiteX41" fmla="*/ 0 w 3183987"/>
              <a:gd name="connsiteY41" fmla="*/ 2479316 h 2749439"/>
              <a:gd name="connsiteX42" fmla="*/ 0 w 3183987"/>
              <a:gd name="connsiteY42" fmla="*/ 2428147 h 2749439"/>
              <a:gd name="connsiteX43" fmla="*/ 0 w 3183987"/>
              <a:gd name="connsiteY43" fmla="*/ 2369681 h 2749439"/>
              <a:gd name="connsiteX44" fmla="*/ 0 w 3183987"/>
              <a:gd name="connsiteY44" fmla="*/ 2303429 h 2749439"/>
              <a:gd name="connsiteX45" fmla="*/ 0 w 3183987"/>
              <a:gd name="connsiteY45" fmla="*/ 2228906 h 2749439"/>
              <a:gd name="connsiteX46" fmla="*/ 0 w 3183987"/>
              <a:gd name="connsiteY46" fmla="*/ 2145626 h 2749439"/>
              <a:gd name="connsiteX47" fmla="*/ 0 w 3183987"/>
              <a:gd name="connsiteY47" fmla="*/ 2053101 h 2749439"/>
              <a:gd name="connsiteX48" fmla="*/ 0 w 3183987"/>
              <a:gd name="connsiteY48" fmla="*/ 1950845 h 2749439"/>
              <a:gd name="connsiteX49" fmla="*/ 0 w 3183987"/>
              <a:gd name="connsiteY49" fmla="*/ 1838371 h 2749439"/>
              <a:gd name="connsiteX50" fmla="*/ 0 w 3183987"/>
              <a:gd name="connsiteY50" fmla="*/ 1715194 h 2749439"/>
              <a:gd name="connsiteX51" fmla="*/ 0 w 3183987"/>
              <a:gd name="connsiteY51" fmla="*/ 1580825 h 2749439"/>
              <a:gd name="connsiteX52" fmla="*/ 0 w 3183987"/>
              <a:gd name="connsiteY52" fmla="*/ 1434780 h 2749439"/>
              <a:gd name="connsiteX53" fmla="*/ 0 w 3183987"/>
              <a:gd name="connsiteY53" fmla="*/ 1276571 h 2749439"/>
              <a:gd name="connsiteX54" fmla="*/ 0 w 3183987"/>
              <a:gd name="connsiteY54" fmla="*/ 1105712 h 2749439"/>
              <a:gd name="connsiteX55" fmla="*/ 0 w 3183987"/>
              <a:gd name="connsiteY55" fmla="*/ 921716 h 2749439"/>
              <a:gd name="connsiteX56" fmla="*/ 0 w 3183987"/>
              <a:gd name="connsiteY56" fmla="*/ 724097 h 2749439"/>
              <a:gd name="connsiteX57" fmla="*/ 0 w 3183987"/>
              <a:gd name="connsiteY57" fmla="*/ 512368 h 2749439"/>
              <a:gd name="connsiteX58" fmla="*/ 0 w 3183987"/>
              <a:gd name="connsiteY58" fmla="*/ 286042 h 2749439"/>
              <a:gd name="connsiteX59" fmla="*/ 0 w 3183987"/>
              <a:gd name="connsiteY59" fmla="*/ 44634 h 2749439"/>
              <a:gd name="connsiteX60" fmla="*/ 44603 w 3183987"/>
              <a:gd name="connsiteY60" fmla="*/ 0 h 274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183987" h="2749439">
                <a:moveTo>
                  <a:pt x="44603" y="0"/>
                </a:moveTo>
                <a:lnTo>
                  <a:pt x="45358" y="0"/>
                </a:lnTo>
                <a:lnTo>
                  <a:pt x="50643" y="0"/>
                </a:lnTo>
                <a:lnTo>
                  <a:pt x="64988" y="0"/>
                </a:lnTo>
                <a:lnTo>
                  <a:pt x="92923" y="0"/>
                </a:lnTo>
                <a:lnTo>
                  <a:pt x="138978" y="0"/>
                </a:lnTo>
                <a:lnTo>
                  <a:pt x="207683" y="0"/>
                </a:lnTo>
                <a:lnTo>
                  <a:pt x="303568" y="0"/>
                </a:lnTo>
                <a:lnTo>
                  <a:pt x="363118" y="0"/>
                </a:lnTo>
                <a:lnTo>
                  <a:pt x="431163" y="0"/>
                </a:lnTo>
                <a:lnTo>
                  <a:pt x="508267" y="0"/>
                </a:lnTo>
                <a:lnTo>
                  <a:pt x="594997" y="0"/>
                </a:lnTo>
                <a:lnTo>
                  <a:pt x="691920" y="0"/>
                </a:lnTo>
                <a:lnTo>
                  <a:pt x="799602" y="0"/>
                </a:lnTo>
                <a:lnTo>
                  <a:pt x="918609" y="0"/>
                </a:lnTo>
                <a:lnTo>
                  <a:pt x="1049507" y="0"/>
                </a:lnTo>
                <a:lnTo>
                  <a:pt x="1192862" y="0"/>
                </a:lnTo>
                <a:lnTo>
                  <a:pt x="1349241" y="0"/>
                </a:lnTo>
                <a:lnTo>
                  <a:pt x="1519210" y="0"/>
                </a:lnTo>
                <a:lnTo>
                  <a:pt x="1703336" y="0"/>
                </a:lnTo>
                <a:lnTo>
                  <a:pt x="1902184" y="0"/>
                </a:lnTo>
                <a:lnTo>
                  <a:pt x="2116320" y="0"/>
                </a:lnTo>
                <a:lnTo>
                  <a:pt x="2346312" y="0"/>
                </a:lnTo>
                <a:lnTo>
                  <a:pt x="2592724" y="0"/>
                </a:lnTo>
                <a:lnTo>
                  <a:pt x="2856125" y="0"/>
                </a:lnTo>
                <a:lnTo>
                  <a:pt x="3137079" y="0"/>
                </a:lnTo>
                <a:cubicBezTo>
                  <a:pt x="3150460" y="0"/>
                  <a:pt x="3162354" y="4464"/>
                  <a:pt x="3170903" y="12274"/>
                </a:cubicBezTo>
                <a:lnTo>
                  <a:pt x="3183987" y="43062"/>
                </a:lnTo>
                <a:lnTo>
                  <a:pt x="3183987" y="2359638"/>
                </a:lnTo>
                <a:lnTo>
                  <a:pt x="3179109" y="2359638"/>
                </a:lnTo>
                <a:cubicBezTo>
                  <a:pt x="3140284" y="2359638"/>
                  <a:pt x="2829690" y="2359638"/>
                  <a:pt x="344930" y="2359638"/>
                </a:cubicBezTo>
                <a:cubicBezTo>
                  <a:pt x="300327" y="2359638"/>
                  <a:pt x="261671" y="2395345"/>
                  <a:pt x="261671" y="2442954"/>
                </a:cubicBezTo>
                <a:cubicBezTo>
                  <a:pt x="261671" y="2442954"/>
                  <a:pt x="261671" y="2442954"/>
                  <a:pt x="261671" y="2749439"/>
                </a:cubicBezTo>
                <a:cubicBezTo>
                  <a:pt x="261671" y="2749439"/>
                  <a:pt x="261671" y="2749439"/>
                  <a:pt x="44603" y="2749439"/>
                </a:cubicBezTo>
                <a:cubicBezTo>
                  <a:pt x="20815" y="2749439"/>
                  <a:pt x="0" y="2728610"/>
                  <a:pt x="0" y="2701830"/>
                </a:cubicBezTo>
                <a:lnTo>
                  <a:pt x="0" y="2701182"/>
                </a:lnTo>
                <a:lnTo>
                  <a:pt x="0" y="2696640"/>
                </a:lnTo>
                <a:lnTo>
                  <a:pt x="0" y="2684315"/>
                </a:lnTo>
                <a:lnTo>
                  <a:pt x="0" y="2660312"/>
                </a:lnTo>
                <a:lnTo>
                  <a:pt x="0" y="2620739"/>
                </a:lnTo>
                <a:lnTo>
                  <a:pt x="0" y="2561705"/>
                </a:lnTo>
                <a:lnTo>
                  <a:pt x="0" y="2479316"/>
                </a:lnTo>
                <a:lnTo>
                  <a:pt x="0" y="2428147"/>
                </a:lnTo>
                <a:lnTo>
                  <a:pt x="0" y="2369681"/>
                </a:lnTo>
                <a:lnTo>
                  <a:pt x="0" y="2303429"/>
                </a:lnTo>
                <a:lnTo>
                  <a:pt x="0" y="2228906"/>
                </a:lnTo>
                <a:lnTo>
                  <a:pt x="0" y="2145626"/>
                </a:lnTo>
                <a:lnTo>
                  <a:pt x="0" y="2053101"/>
                </a:lnTo>
                <a:lnTo>
                  <a:pt x="0" y="1950845"/>
                </a:lnTo>
                <a:lnTo>
                  <a:pt x="0" y="1838371"/>
                </a:lnTo>
                <a:lnTo>
                  <a:pt x="0" y="1715194"/>
                </a:lnTo>
                <a:lnTo>
                  <a:pt x="0" y="1580825"/>
                </a:lnTo>
                <a:lnTo>
                  <a:pt x="0" y="1434780"/>
                </a:lnTo>
                <a:lnTo>
                  <a:pt x="0" y="1276571"/>
                </a:lnTo>
                <a:lnTo>
                  <a:pt x="0" y="1105712"/>
                </a:lnTo>
                <a:lnTo>
                  <a:pt x="0" y="921716"/>
                </a:lnTo>
                <a:lnTo>
                  <a:pt x="0" y="724097"/>
                </a:lnTo>
                <a:lnTo>
                  <a:pt x="0" y="512368"/>
                </a:lnTo>
                <a:lnTo>
                  <a:pt x="0" y="286042"/>
                </a:lnTo>
                <a:lnTo>
                  <a:pt x="0" y="44634"/>
                </a:lnTo>
                <a:cubicBezTo>
                  <a:pt x="0" y="17854"/>
                  <a:pt x="20815" y="0"/>
                  <a:pt x="446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3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80144" y="2963"/>
            <a:ext cx="5902620" cy="5911507"/>
          </a:xfrm>
          <a:custGeom>
            <a:avLst/>
            <a:gdLst>
              <a:gd name="connsiteX0" fmla="*/ 26682 w 5902620"/>
              <a:gd name="connsiteY0" fmla="*/ 0 h 5911507"/>
              <a:gd name="connsiteX1" fmla="*/ 3166247 w 5902620"/>
              <a:gd name="connsiteY1" fmla="*/ 0 h 5911507"/>
              <a:gd name="connsiteX2" fmla="*/ 5285972 w 5902620"/>
              <a:gd name="connsiteY2" fmla="*/ 2562346 h 5911507"/>
              <a:gd name="connsiteX3" fmla="*/ 5902620 w 5902620"/>
              <a:gd name="connsiteY3" fmla="*/ 2761277 h 5911507"/>
              <a:gd name="connsiteX4" fmla="*/ 5902620 w 5902620"/>
              <a:gd name="connsiteY4" fmla="*/ 3954861 h 5911507"/>
              <a:gd name="connsiteX5" fmla="*/ 5902620 w 5902620"/>
              <a:gd name="connsiteY5" fmla="*/ 5908538 h 5911507"/>
              <a:gd name="connsiteX6" fmla="*/ 5813680 w 5902620"/>
              <a:gd name="connsiteY6" fmla="*/ 5911507 h 5911507"/>
              <a:gd name="connsiteX7" fmla="*/ 2223488 w 5902620"/>
              <a:gd name="connsiteY7" fmla="*/ 4670417 h 5911507"/>
              <a:gd name="connsiteX8" fmla="*/ 0 w 5902620"/>
              <a:gd name="connsiteY8" fmla="*/ 359263 h 5911507"/>
              <a:gd name="connsiteX9" fmla="*/ 26682 w 5902620"/>
              <a:gd name="connsiteY9" fmla="*/ 0 h 591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02620" h="5911507">
                <a:moveTo>
                  <a:pt x="26682" y="0"/>
                </a:moveTo>
                <a:cubicBezTo>
                  <a:pt x="26682" y="0"/>
                  <a:pt x="26682" y="0"/>
                  <a:pt x="3166247" y="0"/>
                </a:cubicBezTo>
                <a:cubicBezTo>
                  <a:pt x="3166247" y="1273750"/>
                  <a:pt x="4079360" y="2333724"/>
                  <a:pt x="5285972" y="2562346"/>
                </a:cubicBezTo>
                <a:cubicBezTo>
                  <a:pt x="5478675" y="2654389"/>
                  <a:pt x="5686200" y="2722678"/>
                  <a:pt x="5902620" y="2761277"/>
                </a:cubicBezTo>
                <a:cubicBezTo>
                  <a:pt x="5902620" y="2761277"/>
                  <a:pt x="5902620" y="2761277"/>
                  <a:pt x="5902620" y="3954861"/>
                </a:cubicBezTo>
                <a:cubicBezTo>
                  <a:pt x="5902620" y="3954861"/>
                  <a:pt x="5902620" y="3954861"/>
                  <a:pt x="5902620" y="5908538"/>
                </a:cubicBezTo>
                <a:cubicBezTo>
                  <a:pt x="5872974" y="5911507"/>
                  <a:pt x="5843327" y="5911507"/>
                  <a:pt x="5813680" y="5911507"/>
                </a:cubicBezTo>
                <a:cubicBezTo>
                  <a:pt x="4458835" y="5911507"/>
                  <a:pt x="3210717" y="5448325"/>
                  <a:pt x="2223488" y="4670417"/>
                </a:cubicBezTo>
                <a:cubicBezTo>
                  <a:pt x="933865" y="3657949"/>
                  <a:pt x="83010" y="2108072"/>
                  <a:pt x="0" y="359263"/>
                </a:cubicBezTo>
                <a:cubicBezTo>
                  <a:pt x="5930" y="237529"/>
                  <a:pt x="14824" y="118765"/>
                  <a:pt x="26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338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 Pag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25781" y="4026647"/>
            <a:ext cx="1731530" cy="1937172"/>
          </a:xfrm>
          <a:custGeom>
            <a:avLst/>
            <a:gdLst>
              <a:gd name="connsiteX0" fmla="*/ 865766 w 1731530"/>
              <a:gd name="connsiteY0" fmla="*/ 0 h 1937172"/>
              <a:gd name="connsiteX1" fmla="*/ 962292 w 1731530"/>
              <a:gd name="connsiteY1" fmla="*/ 24559 h 1937172"/>
              <a:gd name="connsiteX2" fmla="*/ 1633520 w 1731530"/>
              <a:gd name="connsiteY2" fmla="*/ 411547 h 1937172"/>
              <a:gd name="connsiteX3" fmla="*/ 1723735 w 1731530"/>
              <a:gd name="connsiteY3" fmla="*/ 532946 h 1937172"/>
              <a:gd name="connsiteX4" fmla="*/ 1731530 w 1731530"/>
              <a:gd name="connsiteY4" fmla="*/ 581220 h 1937172"/>
              <a:gd name="connsiteX5" fmla="*/ 1731530 w 1731530"/>
              <a:gd name="connsiteY5" fmla="*/ 1355209 h 1937172"/>
              <a:gd name="connsiteX6" fmla="*/ 1723735 w 1731530"/>
              <a:gd name="connsiteY6" fmla="*/ 1403901 h 1937172"/>
              <a:gd name="connsiteX7" fmla="*/ 1633520 w 1731530"/>
              <a:gd name="connsiteY7" fmla="*/ 1524881 h 1937172"/>
              <a:gd name="connsiteX8" fmla="*/ 962292 w 1731530"/>
              <a:gd name="connsiteY8" fmla="*/ 1914846 h 1937172"/>
              <a:gd name="connsiteX9" fmla="*/ 769240 w 1731530"/>
              <a:gd name="connsiteY9" fmla="*/ 1914846 h 1937172"/>
              <a:gd name="connsiteX10" fmla="*/ 98011 w 1731530"/>
              <a:gd name="connsiteY10" fmla="*/ 1524881 h 1937172"/>
              <a:gd name="connsiteX11" fmla="*/ 0 w 1731530"/>
              <a:gd name="connsiteY11" fmla="*/ 1355202 h 1937172"/>
              <a:gd name="connsiteX12" fmla="*/ 0 w 1731530"/>
              <a:gd name="connsiteY12" fmla="*/ 581226 h 1937172"/>
              <a:gd name="connsiteX13" fmla="*/ 98011 w 1731530"/>
              <a:gd name="connsiteY13" fmla="*/ 411547 h 1937172"/>
              <a:gd name="connsiteX14" fmla="*/ 769240 w 1731530"/>
              <a:gd name="connsiteY14" fmla="*/ 24559 h 1937172"/>
              <a:gd name="connsiteX15" fmla="*/ 865766 w 1731530"/>
              <a:gd name="connsiteY15" fmla="*/ 0 h 19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31530" h="1937172">
                <a:moveTo>
                  <a:pt x="865766" y="0"/>
                </a:moveTo>
                <a:cubicBezTo>
                  <a:pt x="900664" y="0"/>
                  <a:pt x="935562" y="8187"/>
                  <a:pt x="962292" y="24559"/>
                </a:cubicBezTo>
                <a:cubicBezTo>
                  <a:pt x="1633520" y="411547"/>
                  <a:pt x="1633520" y="411547"/>
                  <a:pt x="1633520" y="411547"/>
                </a:cubicBezTo>
                <a:cubicBezTo>
                  <a:pt x="1673616" y="436106"/>
                  <a:pt x="1708699" y="484108"/>
                  <a:pt x="1723735" y="532946"/>
                </a:cubicBezTo>
                <a:lnTo>
                  <a:pt x="1731530" y="581220"/>
                </a:lnTo>
                <a:lnTo>
                  <a:pt x="1731530" y="1355209"/>
                </a:lnTo>
                <a:lnTo>
                  <a:pt x="1723735" y="1403901"/>
                </a:lnTo>
                <a:cubicBezTo>
                  <a:pt x="1708699" y="1453437"/>
                  <a:pt x="1673616" y="1502555"/>
                  <a:pt x="1633520" y="1524881"/>
                </a:cubicBezTo>
                <a:cubicBezTo>
                  <a:pt x="962292" y="1914846"/>
                  <a:pt x="962292" y="1914846"/>
                  <a:pt x="962292" y="1914846"/>
                </a:cubicBezTo>
                <a:cubicBezTo>
                  <a:pt x="908831" y="1944614"/>
                  <a:pt x="822700" y="1944614"/>
                  <a:pt x="769240" y="1914846"/>
                </a:cubicBezTo>
                <a:cubicBezTo>
                  <a:pt x="98011" y="1524881"/>
                  <a:pt x="98011" y="1524881"/>
                  <a:pt x="98011" y="1524881"/>
                </a:cubicBezTo>
                <a:cubicBezTo>
                  <a:pt x="44551" y="1495113"/>
                  <a:pt x="0" y="1417715"/>
                  <a:pt x="0" y="1355202"/>
                </a:cubicBezTo>
                <a:cubicBezTo>
                  <a:pt x="0" y="581226"/>
                  <a:pt x="0" y="581226"/>
                  <a:pt x="0" y="581226"/>
                </a:cubicBezTo>
                <a:cubicBezTo>
                  <a:pt x="0" y="518713"/>
                  <a:pt x="44551" y="444292"/>
                  <a:pt x="98011" y="411547"/>
                </a:cubicBezTo>
                <a:cubicBezTo>
                  <a:pt x="769240" y="24559"/>
                  <a:pt x="769240" y="24559"/>
                  <a:pt x="769240" y="24559"/>
                </a:cubicBezTo>
                <a:cubicBezTo>
                  <a:pt x="795970" y="8187"/>
                  <a:pt x="830868" y="0"/>
                  <a:pt x="8657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25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 Pag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08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629527" cy="6858000"/>
          </a:xfrm>
          <a:custGeom>
            <a:avLst/>
            <a:gdLst>
              <a:gd name="connsiteX0" fmla="*/ 3066260 w 8629527"/>
              <a:gd name="connsiteY0" fmla="*/ 3254217 h 6858000"/>
              <a:gd name="connsiteX1" fmla="*/ 3247128 w 8629527"/>
              <a:gd name="connsiteY1" fmla="*/ 3435324 h 6858000"/>
              <a:gd name="connsiteX2" fmla="*/ 6063913 w 8629527"/>
              <a:gd name="connsiteY2" fmla="*/ 6255837 h 6858000"/>
              <a:gd name="connsiteX3" fmla="*/ 6244779 w 8629527"/>
              <a:gd name="connsiteY3" fmla="*/ 6433975 h 6858000"/>
              <a:gd name="connsiteX4" fmla="*/ 6063913 w 8629527"/>
              <a:gd name="connsiteY4" fmla="*/ 6615081 h 6858000"/>
              <a:gd name="connsiteX5" fmla="*/ 3819380 w 8629527"/>
              <a:gd name="connsiteY5" fmla="*/ 5682827 h 6858000"/>
              <a:gd name="connsiteX6" fmla="*/ 2888358 w 8629527"/>
              <a:gd name="connsiteY6" fmla="*/ 3435324 h 6858000"/>
              <a:gd name="connsiteX7" fmla="*/ 3066260 w 8629527"/>
              <a:gd name="connsiteY7" fmla="*/ 3254217 h 6858000"/>
              <a:gd name="connsiteX8" fmla="*/ 5645742 w 8629527"/>
              <a:gd name="connsiteY8" fmla="*/ 1402726 h 6858000"/>
              <a:gd name="connsiteX9" fmla="*/ 5717462 w 8629527"/>
              <a:gd name="connsiteY9" fmla="*/ 1469522 h 6858000"/>
              <a:gd name="connsiteX10" fmla="*/ 5649263 w 8629527"/>
              <a:gd name="connsiteY10" fmla="*/ 1576396 h 6858000"/>
              <a:gd name="connsiteX11" fmla="*/ 4297159 w 8629527"/>
              <a:gd name="connsiteY11" fmla="*/ 2731229 h 6858000"/>
              <a:gd name="connsiteX12" fmla="*/ 4214135 w 8629527"/>
              <a:gd name="connsiteY12" fmla="*/ 2787635 h 6858000"/>
              <a:gd name="connsiteX13" fmla="*/ 4181518 w 8629527"/>
              <a:gd name="connsiteY13" fmla="*/ 2781697 h 6858000"/>
              <a:gd name="connsiteX14" fmla="*/ 4134076 w 8629527"/>
              <a:gd name="connsiteY14" fmla="*/ 2665917 h 6858000"/>
              <a:gd name="connsiteX15" fmla="*/ 5610717 w 8629527"/>
              <a:gd name="connsiteY15" fmla="*/ 1404210 h 6858000"/>
              <a:gd name="connsiteX16" fmla="*/ 5645742 w 8629527"/>
              <a:gd name="connsiteY16" fmla="*/ 1402726 h 6858000"/>
              <a:gd name="connsiteX17" fmla="*/ 6064073 w 8629527"/>
              <a:gd name="connsiteY17" fmla="*/ 866508 h 6858000"/>
              <a:gd name="connsiteX18" fmla="*/ 7879169 w 8629527"/>
              <a:gd name="connsiteY18" fmla="*/ 1617734 h 6858000"/>
              <a:gd name="connsiteX19" fmla="*/ 8629527 w 8629527"/>
              <a:gd name="connsiteY19" fmla="*/ 3434929 h 6858000"/>
              <a:gd name="connsiteX20" fmla="*/ 8448610 w 8629527"/>
              <a:gd name="connsiteY20" fmla="*/ 3613085 h 6858000"/>
              <a:gd name="connsiteX21" fmla="*/ 8270661 w 8629527"/>
              <a:gd name="connsiteY21" fmla="*/ 3434929 h 6858000"/>
              <a:gd name="connsiteX22" fmla="*/ 6064073 w 8629527"/>
              <a:gd name="connsiteY22" fmla="*/ 1225791 h 6858000"/>
              <a:gd name="connsiteX23" fmla="*/ 3860451 w 8629527"/>
              <a:gd name="connsiteY23" fmla="*/ 3434929 h 6858000"/>
              <a:gd name="connsiteX24" fmla="*/ 6064073 w 8629527"/>
              <a:gd name="connsiteY24" fmla="*/ 5641100 h 6858000"/>
              <a:gd name="connsiteX25" fmla="*/ 6244990 w 8629527"/>
              <a:gd name="connsiteY25" fmla="*/ 5822225 h 6858000"/>
              <a:gd name="connsiteX26" fmla="*/ 6064073 w 8629527"/>
              <a:gd name="connsiteY26" fmla="*/ 6000381 h 6858000"/>
              <a:gd name="connsiteX27" fmla="*/ 4251943 w 8629527"/>
              <a:gd name="connsiteY27" fmla="*/ 5249155 h 6858000"/>
              <a:gd name="connsiteX28" fmla="*/ 3498618 w 8629527"/>
              <a:gd name="connsiteY28" fmla="*/ 3434929 h 6858000"/>
              <a:gd name="connsiteX29" fmla="*/ 4251943 w 8629527"/>
              <a:gd name="connsiteY29" fmla="*/ 1617734 h 6858000"/>
              <a:gd name="connsiteX30" fmla="*/ 6064073 w 8629527"/>
              <a:gd name="connsiteY30" fmla="*/ 866508 h 6858000"/>
              <a:gd name="connsiteX31" fmla="*/ 0 w 8629527"/>
              <a:gd name="connsiteY31" fmla="*/ 0 h 6858000"/>
              <a:gd name="connsiteX32" fmla="*/ 5353091 w 8629527"/>
              <a:gd name="connsiteY32" fmla="*/ 0 h 6858000"/>
              <a:gd name="connsiteX33" fmla="*/ 2562366 w 8629527"/>
              <a:gd name="connsiteY33" fmla="*/ 3434938 h 6858000"/>
              <a:gd name="connsiteX34" fmla="*/ 5308605 w 8629527"/>
              <a:gd name="connsiteY34" fmla="*/ 6858000 h 6858000"/>
              <a:gd name="connsiteX35" fmla="*/ 0 w 8629527"/>
              <a:gd name="connsiteY35" fmla="*/ 6858000 h 6858000"/>
              <a:gd name="connsiteX36" fmla="*/ 0 w 8629527"/>
              <a:gd name="connsiteY3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629527" h="6858000">
                <a:moveTo>
                  <a:pt x="3066260" y="3254217"/>
                </a:moveTo>
                <a:cubicBezTo>
                  <a:pt x="3167072" y="3254217"/>
                  <a:pt x="3247128" y="3334379"/>
                  <a:pt x="3247128" y="3435324"/>
                </a:cubicBezTo>
                <a:cubicBezTo>
                  <a:pt x="3247128" y="4988091"/>
                  <a:pt x="4510233" y="6255837"/>
                  <a:pt x="6063913" y="6255837"/>
                </a:cubicBezTo>
                <a:cubicBezTo>
                  <a:pt x="6164724" y="6255837"/>
                  <a:pt x="6244779" y="6335999"/>
                  <a:pt x="6244779" y="6433975"/>
                </a:cubicBezTo>
                <a:cubicBezTo>
                  <a:pt x="6244779" y="6534919"/>
                  <a:pt x="6164724" y="6615081"/>
                  <a:pt x="6063913" y="6615081"/>
                </a:cubicBezTo>
                <a:cubicBezTo>
                  <a:pt x="5215911" y="6615081"/>
                  <a:pt x="4418317" y="6285526"/>
                  <a:pt x="3819380" y="5682827"/>
                </a:cubicBezTo>
                <a:cubicBezTo>
                  <a:pt x="3217477" y="5083097"/>
                  <a:pt x="2888358" y="4284447"/>
                  <a:pt x="2888358" y="3435324"/>
                </a:cubicBezTo>
                <a:cubicBezTo>
                  <a:pt x="2888358" y="3334379"/>
                  <a:pt x="2968415" y="3254217"/>
                  <a:pt x="3066260" y="3254217"/>
                </a:cubicBezTo>
                <a:close/>
                <a:moveTo>
                  <a:pt x="5645742" y="1402726"/>
                </a:moveTo>
                <a:cubicBezTo>
                  <a:pt x="5679656" y="1408293"/>
                  <a:pt x="5708567" y="1433898"/>
                  <a:pt x="5717462" y="1469522"/>
                </a:cubicBezTo>
                <a:cubicBezTo>
                  <a:pt x="5726357" y="1517022"/>
                  <a:pt x="5696705" y="1564522"/>
                  <a:pt x="5649263" y="1576396"/>
                </a:cubicBezTo>
                <a:cubicBezTo>
                  <a:pt x="5035479" y="1712958"/>
                  <a:pt x="4531405" y="2146391"/>
                  <a:pt x="4297159" y="2731229"/>
                </a:cubicBezTo>
                <a:cubicBezTo>
                  <a:pt x="4285299" y="2766854"/>
                  <a:pt x="4249717" y="2787635"/>
                  <a:pt x="4214135" y="2787635"/>
                </a:cubicBezTo>
                <a:cubicBezTo>
                  <a:pt x="4205239" y="2787635"/>
                  <a:pt x="4193379" y="2784666"/>
                  <a:pt x="4181518" y="2781697"/>
                </a:cubicBezTo>
                <a:cubicBezTo>
                  <a:pt x="4137041" y="2763885"/>
                  <a:pt x="4113320" y="2710448"/>
                  <a:pt x="4134076" y="2665917"/>
                </a:cubicBezTo>
                <a:cubicBezTo>
                  <a:pt x="4386113" y="2024673"/>
                  <a:pt x="4940595" y="1552646"/>
                  <a:pt x="5610717" y="1404210"/>
                </a:cubicBezTo>
                <a:cubicBezTo>
                  <a:pt x="5622577" y="1401242"/>
                  <a:pt x="5634438" y="1400871"/>
                  <a:pt x="5645742" y="1402726"/>
                </a:cubicBezTo>
                <a:close/>
                <a:moveTo>
                  <a:pt x="6064073" y="866508"/>
                </a:moveTo>
                <a:cubicBezTo>
                  <a:pt x="6749183" y="866508"/>
                  <a:pt x="7392771" y="1133743"/>
                  <a:pt x="7879169" y="1617734"/>
                </a:cubicBezTo>
                <a:cubicBezTo>
                  <a:pt x="8362602" y="2101726"/>
                  <a:pt x="8629527" y="2749028"/>
                  <a:pt x="8629527" y="3434929"/>
                </a:cubicBezTo>
                <a:cubicBezTo>
                  <a:pt x="8629527" y="3532915"/>
                  <a:pt x="8549449" y="3613085"/>
                  <a:pt x="8448610" y="3613085"/>
                </a:cubicBezTo>
                <a:cubicBezTo>
                  <a:pt x="8350738" y="3613085"/>
                  <a:pt x="8270661" y="3532915"/>
                  <a:pt x="8270661" y="3434929"/>
                </a:cubicBezTo>
                <a:cubicBezTo>
                  <a:pt x="8270661" y="2217528"/>
                  <a:pt x="7280068" y="1225791"/>
                  <a:pt x="6064073" y="1225791"/>
                </a:cubicBezTo>
                <a:cubicBezTo>
                  <a:pt x="4848077" y="1225791"/>
                  <a:pt x="3860451" y="2217528"/>
                  <a:pt x="3860451" y="3434929"/>
                </a:cubicBezTo>
                <a:cubicBezTo>
                  <a:pt x="3860451" y="4652331"/>
                  <a:pt x="4848077" y="5641100"/>
                  <a:pt x="6064073" y="5641100"/>
                </a:cubicBezTo>
                <a:cubicBezTo>
                  <a:pt x="6164911" y="5641100"/>
                  <a:pt x="6244990" y="5721270"/>
                  <a:pt x="6244990" y="5822225"/>
                </a:cubicBezTo>
                <a:cubicBezTo>
                  <a:pt x="6244990" y="5920211"/>
                  <a:pt x="6164911" y="6000381"/>
                  <a:pt x="6064073" y="6000381"/>
                </a:cubicBezTo>
                <a:cubicBezTo>
                  <a:pt x="5378963" y="6000381"/>
                  <a:pt x="4735374" y="5736116"/>
                  <a:pt x="4251943" y="5249155"/>
                </a:cubicBezTo>
                <a:cubicBezTo>
                  <a:pt x="3765544" y="4765163"/>
                  <a:pt x="3498618" y="4120832"/>
                  <a:pt x="3498618" y="3434929"/>
                </a:cubicBezTo>
                <a:cubicBezTo>
                  <a:pt x="3498618" y="2749028"/>
                  <a:pt x="3765544" y="2101726"/>
                  <a:pt x="4251943" y="1617734"/>
                </a:cubicBezTo>
                <a:cubicBezTo>
                  <a:pt x="4735374" y="1133743"/>
                  <a:pt x="5378963" y="866508"/>
                  <a:pt x="6064073" y="86650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5353091" y="0"/>
                </a:cubicBezTo>
                <a:cubicBezTo>
                  <a:pt x="3760509" y="329540"/>
                  <a:pt x="2562366" y="1742704"/>
                  <a:pt x="2562366" y="3434938"/>
                </a:cubicBezTo>
                <a:cubicBezTo>
                  <a:pt x="2562366" y="5109359"/>
                  <a:pt x="3736784" y="6510647"/>
                  <a:pt x="5308605" y="6858000"/>
                </a:cubicBezTo>
                <a:cubicBezTo>
                  <a:pt x="5308605" y="6858000"/>
                  <a:pt x="5308605" y="6858000"/>
                  <a:pt x="0" y="6858000"/>
                </a:cubicBezTo>
                <a:cubicBezTo>
                  <a:pt x="0" y="6858000"/>
                  <a:pt x="0" y="6858000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21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Replace Blur Image &amp; Send To Back</a:t>
            </a:r>
          </a:p>
        </p:txBody>
      </p:sp>
    </p:spTree>
    <p:extLst>
      <p:ext uri="{BB962C8B-B14F-4D97-AF65-F5344CB8AC3E}">
        <p14:creationId xmlns:p14="http://schemas.microsoft.com/office/powerpoint/2010/main" val="38643783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Blur Image &amp; Send To Back</a:t>
            </a:r>
          </a:p>
        </p:txBody>
      </p:sp>
    </p:spTree>
    <p:extLst>
      <p:ext uri="{BB962C8B-B14F-4D97-AF65-F5344CB8AC3E}">
        <p14:creationId xmlns:p14="http://schemas.microsoft.com/office/powerpoint/2010/main" val="2853860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Blur Image &amp; Send To Back</a:t>
            </a:r>
          </a:p>
        </p:txBody>
      </p:sp>
    </p:spTree>
    <p:extLst>
      <p:ext uri="{BB962C8B-B14F-4D97-AF65-F5344CB8AC3E}">
        <p14:creationId xmlns:p14="http://schemas.microsoft.com/office/powerpoint/2010/main" val="2964252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Blur Image &amp; Send To Back</a:t>
            </a:r>
          </a:p>
        </p:txBody>
      </p:sp>
    </p:spTree>
    <p:extLst>
      <p:ext uri="{BB962C8B-B14F-4D97-AF65-F5344CB8AC3E}">
        <p14:creationId xmlns:p14="http://schemas.microsoft.com/office/powerpoint/2010/main" val="38860121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Blur Image &amp; Send To Back</a:t>
            </a:r>
          </a:p>
        </p:txBody>
      </p:sp>
    </p:spTree>
    <p:extLst>
      <p:ext uri="{BB962C8B-B14F-4D97-AF65-F5344CB8AC3E}">
        <p14:creationId xmlns:p14="http://schemas.microsoft.com/office/powerpoint/2010/main" val="33751523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Blur Image &amp; Send To Back</a:t>
            </a:r>
          </a:p>
        </p:txBody>
      </p:sp>
    </p:spTree>
    <p:extLst>
      <p:ext uri="{BB962C8B-B14F-4D97-AF65-F5344CB8AC3E}">
        <p14:creationId xmlns:p14="http://schemas.microsoft.com/office/powerpoint/2010/main" val="19231230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Blur Image &amp; Send To Back</a:t>
            </a:r>
          </a:p>
        </p:txBody>
      </p:sp>
    </p:spTree>
    <p:extLst>
      <p:ext uri="{BB962C8B-B14F-4D97-AF65-F5344CB8AC3E}">
        <p14:creationId xmlns:p14="http://schemas.microsoft.com/office/powerpoint/2010/main" val="4183528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2971"/>
            <a:ext cx="9141772" cy="6872725"/>
          </a:xfrm>
          <a:custGeom>
            <a:avLst/>
            <a:gdLst>
              <a:gd name="connsiteX0" fmla="*/ 0 w 9141772"/>
              <a:gd name="connsiteY0" fmla="*/ 0 h 6872725"/>
              <a:gd name="connsiteX1" fmla="*/ 9141772 w 9141772"/>
              <a:gd name="connsiteY1" fmla="*/ 0 h 6872725"/>
              <a:gd name="connsiteX2" fmla="*/ 8520631 w 9141772"/>
              <a:gd name="connsiteY2" fmla="*/ 464324 h 6872725"/>
              <a:gd name="connsiteX3" fmla="*/ 6362983 w 9141772"/>
              <a:gd name="connsiteY3" fmla="*/ 5935017 h 6872725"/>
              <a:gd name="connsiteX4" fmla="*/ 4897803 w 9141772"/>
              <a:gd name="connsiteY4" fmla="*/ 6872595 h 6872725"/>
              <a:gd name="connsiteX5" fmla="*/ 0 w 9141772"/>
              <a:gd name="connsiteY5" fmla="*/ 6872595 h 6872725"/>
              <a:gd name="connsiteX6" fmla="*/ 0 w 9141772"/>
              <a:gd name="connsiteY6" fmla="*/ 0 h 687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1772" h="6872725">
                <a:moveTo>
                  <a:pt x="0" y="0"/>
                </a:moveTo>
                <a:lnTo>
                  <a:pt x="9141772" y="0"/>
                </a:lnTo>
                <a:cubicBezTo>
                  <a:pt x="8648425" y="0"/>
                  <a:pt x="8520631" y="464324"/>
                  <a:pt x="8520631" y="464324"/>
                </a:cubicBezTo>
                <a:cubicBezTo>
                  <a:pt x="8520631" y="464324"/>
                  <a:pt x="6758254" y="4875406"/>
                  <a:pt x="6362983" y="5935017"/>
                </a:cubicBezTo>
                <a:cubicBezTo>
                  <a:pt x="6003375" y="6905336"/>
                  <a:pt x="4897803" y="6872595"/>
                  <a:pt x="4897803" y="6872595"/>
                </a:cubicBezTo>
                <a:cubicBezTo>
                  <a:pt x="4897803" y="6872595"/>
                  <a:pt x="1325498" y="6872595"/>
                  <a:pt x="0" y="6872595"/>
                </a:cubicBezTo>
                <a:cubicBezTo>
                  <a:pt x="0" y="6872595"/>
                  <a:pt x="0" y="6872595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124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Blur Image &amp; Send To Back</a:t>
            </a:r>
          </a:p>
        </p:txBody>
      </p:sp>
    </p:spTree>
    <p:extLst>
      <p:ext uri="{BB962C8B-B14F-4D97-AF65-F5344CB8AC3E}">
        <p14:creationId xmlns:p14="http://schemas.microsoft.com/office/powerpoint/2010/main" val="3637027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Blur Image &amp; Send To Back</a:t>
            </a:r>
          </a:p>
        </p:txBody>
      </p:sp>
    </p:spTree>
    <p:extLst>
      <p:ext uri="{BB962C8B-B14F-4D97-AF65-F5344CB8AC3E}">
        <p14:creationId xmlns:p14="http://schemas.microsoft.com/office/powerpoint/2010/main" val="3786334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37404" y="3269322"/>
            <a:ext cx="2332047" cy="2333534"/>
          </a:xfrm>
          <a:custGeom>
            <a:avLst/>
            <a:gdLst>
              <a:gd name="connsiteX0" fmla="*/ 1166024 w 2332047"/>
              <a:gd name="connsiteY0" fmla="*/ 0 h 2333534"/>
              <a:gd name="connsiteX1" fmla="*/ 2326028 w 2332047"/>
              <a:gd name="connsiteY1" fmla="*/ 1047472 h 2333534"/>
              <a:gd name="connsiteX2" fmla="*/ 2332047 w 2332047"/>
              <a:gd name="connsiteY2" fmla="*/ 1166747 h 2333534"/>
              <a:gd name="connsiteX3" fmla="*/ 2332047 w 2332047"/>
              <a:gd name="connsiteY3" fmla="*/ 1166787 h 2333534"/>
              <a:gd name="connsiteX4" fmla="*/ 2326028 w 2332047"/>
              <a:gd name="connsiteY4" fmla="*/ 1286062 h 2333534"/>
              <a:gd name="connsiteX5" fmla="*/ 1166024 w 2332047"/>
              <a:gd name="connsiteY5" fmla="*/ 2333534 h 2333534"/>
              <a:gd name="connsiteX6" fmla="*/ 0 w 2332047"/>
              <a:gd name="connsiteY6" fmla="*/ 1166767 h 2333534"/>
              <a:gd name="connsiteX7" fmla="*/ 1166024 w 2332047"/>
              <a:gd name="connsiteY7" fmla="*/ 0 h 233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2047" h="2333534">
                <a:moveTo>
                  <a:pt x="1166024" y="0"/>
                </a:moveTo>
                <a:cubicBezTo>
                  <a:pt x="1769753" y="0"/>
                  <a:pt x="2266316" y="459122"/>
                  <a:pt x="2326028" y="1047472"/>
                </a:cubicBezTo>
                <a:lnTo>
                  <a:pt x="2332047" y="1166747"/>
                </a:lnTo>
                <a:lnTo>
                  <a:pt x="2332047" y="1166787"/>
                </a:lnTo>
                <a:lnTo>
                  <a:pt x="2326028" y="1286062"/>
                </a:lnTo>
                <a:cubicBezTo>
                  <a:pt x="2266316" y="1874412"/>
                  <a:pt x="1769753" y="2333534"/>
                  <a:pt x="1166024" y="2333534"/>
                </a:cubicBezTo>
                <a:cubicBezTo>
                  <a:pt x="522047" y="2333534"/>
                  <a:pt x="0" y="1811155"/>
                  <a:pt x="0" y="1166767"/>
                </a:cubicBezTo>
                <a:cubicBezTo>
                  <a:pt x="0" y="522379"/>
                  <a:pt x="522047" y="0"/>
                  <a:pt x="11660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010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266040" y="1830136"/>
            <a:ext cx="2351124" cy="235557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41943" y="1830136"/>
            <a:ext cx="2340734" cy="235557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16362" y="1830136"/>
            <a:ext cx="2342218" cy="235557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502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957311" y="0"/>
            <a:ext cx="5234689" cy="687546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en-US" dirty="0"/>
              <a:t>Replace Image &amp; Send To Back</a:t>
            </a:r>
          </a:p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942166" y="660834"/>
            <a:ext cx="1058817" cy="1058429"/>
          </a:xfrm>
          <a:custGeom>
            <a:avLst/>
            <a:gdLst>
              <a:gd name="connsiteX0" fmla="*/ 529408 w 1058817"/>
              <a:gd name="connsiteY0" fmla="*/ 0 h 1058429"/>
              <a:gd name="connsiteX1" fmla="*/ 1058817 w 1058817"/>
              <a:gd name="connsiteY1" fmla="*/ 529409 h 1058429"/>
              <a:gd name="connsiteX2" fmla="*/ 636103 w 1058817"/>
              <a:gd name="connsiteY2" fmla="*/ 1048062 h 1058429"/>
              <a:gd name="connsiteX3" fmla="*/ 533267 w 1058817"/>
              <a:gd name="connsiteY3" fmla="*/ 1058429 h 1058429"/>
              <a:gd name="connsiteX4" fmla="*/ 525549 w 1058817"/>
              <a:gd name="connsiteY4" fmla="*/ 1058429 h 1058429"/>
              <a:gd name="connsiteX5" fmla="*/ 422713 w 1058817"/>
              <a:gd name="connsiteY5" fmla="*/ 1048062 h 1058429"/>
              <a:gd name="connsiteX6" fmla="*/ 10755 w 1058817"/>
              <a:gd name="connsiteY6" fmla="*/ 636104 h 1058429"/>
              <a:gd name="connsiteX7" fmla="*/ 0 w 1058817"/>
              <a:gd name="connsiteY7" fmla="*/ 529419 h 1058429"/>
              <a:gd name="connsiteX8" fmla="*/ 0 w 1058817"/>
              <a:gd name="connsiteY8" fmla="*/ 529399 h 1058429"/>
              <a:gd name="connsiteX9" fmla="*/ 10755 w 1058817"/>
              <a:gd name="connsiteY9" fmla="*/ 422715 h 1058429"/>
              <a:gd name="connsiteX10" fmla="*/ 529408 w 1058817"/>
              <a:gd name="connsiteY10" fmla="*/ 0 h 105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8817" h="1058429">
                <a:moveTo>
                  <a:pt x="529408" y="0"/>
                </a:moveTo>
                <a:cubicBezTo>
                  <a:pt x="821793" y="0"/>
                  <a:pt x="1058817" y="237024"/>
                  <a:pt x="1058817" y="529409"/>
                </a:cubicBezTo>
                <a:cubicBezTo>
                  <a:pt x="1058817" y="785246"/>
                  <a:pt x="877346" y="998697"/>
                  <a:pt x="636103" y="1048062"/>
                </a:cubicBezTo>
                <a:lnTo>
                  <a:pt x="533267" y="1058429"/>
                </a:lnTo>
                <a:lnTo>
                  <a:pt x="525549" y="1058429"/>
                </a:lnTo>
                <a:lnTo>
                  <a:pt x="422713" y="1048062"/>
                </a:lnTo>
                <a:cubicBezTo>
                  <a:pt x="215934" y="1005749"/>
                  <a:pt x="53068" y="842883"/>
                  <a:pt x="10755" y="636104"/>
                </a:cubicBezTo>
                <a:lnTo>
                  <a:pt x="0" y="529419"/>
                </a:lnTo>
                <a:lnTo>
                  <a:pt x="0" y="529399"/>
                </a:lnTo>
                <a:lnTo>
                  <a:pt x="10755" y="422715"/>
                </a:lnTo>
                <a:cubicBezTo>
                  <a:pt x="60120" y="181472"/>
                  <a:pt x="273571" y="0"/>
                  <a:pt x="5294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8942164" y="3828378"/>
            <a:ext cx="1058818" cy="1058818"/>
          </a:xfrm>
          <a:custGeom>
            <a:avLst/>
            <a:gdLst>
              <a:gd name="connsiteX0" fmla="*/ 529409 w 1058818"/>
              <a:gd name="connsiteY0" fmla="*/ 0 h 1058818"/>
              <a:gd name="connsiteX1" fmla="*/ 1058818 w 1058818"/>
              <a:gd name="connsiteY1" fmla="*/ 529409 h 1058818"/>
              <a:gd name="connsiteX2" fmla="*/ 529409 w 1058818"/>
              <a:gd name="connsiteY2" fmla="*/ 1058818 h 1058818"/>
              <a:gd name="connsiteX3" fmla="*/ 0 w 1058818"/>
              <a:gd name="connsiteY3" fmla="*/ 529409 h 1058818"/>
              <a:gd name="connsiteX4" fmla="*/ 529409 w 1058818"/>
              <a:gd name="connsiteY4" fmla="*/ 0 h 105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18" h="1058818">
                <a:moveTo>
                  <a:pt x="529409" y="0"/>
                </a:moveTo>
                <a:cubicBezTo>
                  <a:pt x="821794" y="0"/>
                  <a:pt x="1058818" y="237024"/>
                  <a:pt x="1058818" y="529409"/>
                </a:cubicBezTo>
                <a:cubicBezTo>
                  <a:pt x="1058818" y="821794"/>
                  <a:pt x="821794" y="1058818"/>
                  <a:pt x="529409" y="1058818"/>
                </a:cubicBezTo>
                <a:cubicBezTo>
                  <a:pt x="237024" y="1058818"/>
                  <a:pt x="0" y="821794"/>
                  <a:pt x="0" y="529409"/>
                </a:cubicBezTo>
                <a:cubicBezTo>
                  <a:pt x="0" y="237024"/>
                  <a:pt x="237024" y="0"/>
                  <a:pt x="5294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205381" y="2202282"/>
            <a:ext cx="1057332" cy="1060303"/>
          </a:xfrm>
          <a:custGeom>
            <a:avLst/>
            <a:gdLst>
              <a:gd name="connsiteX0" fmla="*/ 528667 w 1057332"/>
              <a:gd name="connsiteY0" fmla="*/ 0 h 1060303"/>
              <a:gd name="connsiteX1" fmla="*/ 1046594 w 1057332"/>
              <a:gd name="connsiteY1" fmla="*/ 423308 h 1060303"/>
              <a:gd name="connsiteX2" fmla="*/ 1057332 w 1057332"/>
              <a:gd name="connsiteY2" fmla="*/ 530132 h 1060303"/>
              <a:gd name="connsiteX3" fmla="*/ 1057332 w 1057332"/>
              <a:gd name="connsiteY3" fmla="*/ 530172 h 1060303"/>
              <a:gd name="connsiteX4" fmla="*/ 1046594 w 1057332"/>
              <a:gd name="connsiteY4" fmla="*/ 636996 h 1060303"/>
              <a:gd name="connsiteX5" fmla="*/ 635212 w 1057332"/>
              <a:gd name="connsiteY5" fmla="*/ 1049533 h 1060303"/>
              <a:gd name="connsiteX6" fmla="*/ 528677 w 1057332"/>
              <a:gd name="connsiteY6" fmla="*/ 1060303 h 1060303"/>
              <a:gd name="connsiteX7" fmla="*/ 528657 w 1057332"/>
              <a:gd name="connsiteY7" fmla="*/ 1060303 h 1060303"/>
              <a:gd name="connsiteX8" fmla="*/ 422122 w 1057332"/>
              <a:gd name="connsiteY8" fmla="*/ 1049533 h 1060303"/>
              <a:gd name="connsiteX9" fmla="*/ 0 w 1057332"/>
              <a:gd name="connsiteY9" fmla="*/ 530152 h 1060303"/>
              <a:gd name="connsiteX10" fmla="*/ 528667 w 1057332"/>
              <a:gd name="connsiteY10" fmla="*/ 0 h 10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7332" h="1060303">
                <a:moveTo>
                  <a:pt x="528667" y="0"/>
                </a:moveTo>
                <a:cubicBezTo>
                  <a:pt x="784145" y="0"/>
                  <a:pt x="997297" y="181727"/>
                  <a:pt x="1046594" y="423308"/>
                </a:cubicBezTo>
                <a:lnTo>
                  <a:pt x="1057332" y="530132"/>
                </a:lnTo>
                <a:lnTo>
                  <a:pt x="1057332" y="530172"/>
                </a:lnTo>
                <a:lnTo>
                  <a:pt x="1046594" y="636996"/>
                </a:lnTo>
                <a:cubicBezTo>
                  <a:pt x="1004340" y="844066"/>
                  <a:pt x="841702" y="1007161"/>
                  <a:pt x="635212" y="1049533"/>
                </a:cubicBezTo>
                <a:lnTo>
                  <a:pt x="528677" y="1060303"/>
                </a:lnTo>
                <a:lnTo>
                  <a:pt x="528657" y="1060303"/>
                </a:lnTo>
                <a:lnTo>
                  <a:pt x="422122" y="1049533"/>
                </a:lnTo>
                <a:cubicBezTo>
                  <a:pt x="181218" y="1000099"/>
                  <a:pt x="0" y="786348"/>
                  <a:pt x="0" y="530152"/>
                </a:cubicBezTo>
                <a:cubicBezTo>
                  <a:pt x="0" y="237357"/>
                  <a:pt x="236692" y="0"/>
                  <a:pt x="5286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234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7940841" y="1619065"/>
            <a:ext cx="1644317" cy="461187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295719" y="1619065"/>
            <a:ext cx="1641345" cy="461187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50596" y="1619066"/>
            <a:ext cx="1641346" cy="46121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083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8402234" y="4021432"/>
            <a:ext cx="1058818" cy="1058568"/>
          </a:xfrm>
          <a:custGeom>
            <a:avLst/>
            <a:gdLst>
              <a:gd name="connsiteX0" fmla="*/ 529409 w 1058818"/>
              <a:gd name="connsiteY0" fmla="*/ 0 h 1058568"/>
              <a:gd name="connsiteX1" fmla="*/ 1058818 w 1058818"/>
              <a:gd name="connsiteY1" fmla="*/ 529410 h 1058568"/>
              <a:gd name="connsiteX2" fmla="*/ 636104 w 1058818"/>
              <a:gd name="connsiteY2" fmla="*/ 1048065 h 1058568"/>
              <a:gd name="connsiteX3" fmla="*/ 531909 w 1058818"/>
              <a:gd name="connsiteY3" fmla="*/ 1058568 h 1058568"/>
              <a:gd name="connsiteX4" fmla="*/ 526909 w 1058818"/>
              <a:gd name="connsiteY4" fmla="*/ 1058568 h 1058568"/>
              <a:gd name="connsiteX5" fmla="*/ 422715 w 1058818"/>
              <a:gd name="connsiteY5" fmla="*/ 1048065 h 1058568"/>
              <a:gd name="connsiteX6" fmla="*/ 0 w 1058818"/>
              <a:gd name="connsiteY6" fmla="*/ 529410 h 1058568"/>
              <a:gd name="connsiteX7" fmla="*/ 529409 w 1058818"/>
              <a:gd name="connsiteY7" fmla="*/ 0 h 1058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8818" h="1058568">
                <a:moveTo>
                  <a:pt x="529409" y="0"/>
                </a:moveTo>
                <a:cubicBezTo>
                  <a:pt x="821794" y="0"/>
                  <a:pt x="1058818" y="237025"/>
                  <a:pt x="1058818" y="529410"/>
                </a:cubicBezTo>
                <a:cubicBezTo>
                  <a:pt x="1058818" y="785247"/>
                  <a:pt x="877347" y="998699"/>
                  <a:pt x="636104" y="1048065"/>
                </a:cubicBezTo>
                <a:lnTo>
                  <a:pt x="531909" y="1058568"/>
                </a:lnTo>
                <a:lnTo>
                  <a:pt x="526909" y="1058568"/>
                </a:lnTo>
                <a:lnTo>
                  <a:pt x="422715" y="1048065"/>
                </a:lnTo>
                <a:cubicBezTo>
                  <a:pt x="181472" y="998699"/>
                  <a:pt x="0" y="785247"/>
                  <a:pt x="0" y="529410"/>
                </a:cubicBezTo>
                <a:cubicBezTo>
                  <a:pt x="0" y="237025"/>
                  <a:pt x="237024" y="0"/>
                  <a:pt x="5294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852722" y="4021432"/>
            <a:ext cx="1058818" cy="1058568"/>
          </a:xfrm>
          <a:custGeom>
            <a:avLst/>
            <a:gdLst>
              <a:gd name="connsiteX0" fmla="*/ 529409 w 1058818"/>
              <a:gd name="connsiteY0" fmla="*/ 0 h 1058568"/>
              <a:gd name="connsiteX1" fmla="*/ 1058818 w 1058818"/>
              <a:gd name="connsiteY1" fmla="*/ 529410 h 1058568"/>
              <a:gd name="connsiteX2" fmla="*/ 636104 w 1058818"/>
              <a:gd name="connsiteY2" fmla="*/ 1048065 h 1058568"/>
              <a:gd name="connsiteX3" fmla="*/ 531909 w 1058818"/>
              <a:gd name="connsiteY3" fmla="*/ 1058568 h 1058568"/>
              <a:gd name="connsiteX4" fmla="*/ 526909 w 1058818"/>
              <a:gd name="connsiteY4" fmla="*/ 1058568 h 1058568"/>
              <a:gd name="connsiteX5" fmla="*/ 422715 w 1058818"/>
              <a:gd name="connsiteY5" fmla="*/ 1048065 h 1058568"/>
              <a:gd name="connsiteX6" fmla="*/ 0 w 1058818"/>
              <a:gd name="connsiteY6" fmla="*/ 529410 h 1058568"/>
              <a:gd name="connsiteX7" fmla="*/ 529409 w 1058818"/>
              <a:gd name="connsiteY7" fmla="*/ 0 h 1058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8818" h="1058568">
                <a:moveTo>
                  <a:pt x="529409" y="0"/>
                </a:moveTo>
                <a:cubicBezTo>
                  <a:pt x="821794" y="0"/>
                  <a:pt x="1058818" y="237025"/>
                  <a:pt x="1058818" y="529410"/>
                </a:cubicBezTo>
                <a:cubicBezTo>
                  <a:pt x="1058818" y="785247"/>
                  <a:pt x="877347" y="998699"/>
                  <a:pt x="636104" y="1048065"/>
                </a:cubicBezTo>
                <a:lnTo>
                  <a:pt x="531909" y="1058568"/>
                </a:lnTo>
                <a:lnTo>
                  <a:pt x="526909" y="1058568"/>
                </a:lnTo>
                <a:lnTo>
                  <a:pt x="422715" y="1048065"/>
                </a:lnTo>
                <a:cubicBezTo>
                  <a:pt x="181472" y="998699"/>
                  <a:pt x="0" y="785247"/>
                  <a:pt x="0" y="529410"/>
                </a:cubicBezTo>
                <a:cubicBezTo>
                  <a:pt x="0" y="237025"/>
                  <a:pt x="237024" y="0"/>
                  <a:pt x="5294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402234" y="1357309"/>
            <a:ext cx="1058818" cy="1063272"/>
          </a:xfrm>
          <a:custGeom>
            <a:avLst/>
            <a:gdLst>
              <a:gd name="connsiteX0" fmla="*/ 529399 w 1058818"/>
              <a:gd name="connsiteY0" fmla="*/ 0 h 1063272"/>
              <a:gd name="connsiteX1" fmla="*/ 529419 w 1058818"/>
              <a:gd name="connsiteY1" fmla="*/ 0 h 1063272"/>
              <a:gd name="connsiteX2" fmla="*/ 636104 w 1058818"/>
              <a:gd name="connsiteY2" fmla="*/ 10800 h 1063272"/>
              <a:gd name="connsiteX3" fmla="*/ 1058818 w 1058818"/>
              <a:gd name="connsiteY3" fmla="*/ 531636 h 1063272"/>
              <a:gd name="connsiteX4" fmla="*/ 636104 w 1058818"/>
              <a:gd name="connsiteY4" fmla="*/ 1052472 h 1063272"/>
              <a:gd name="connsiteX5" fmla="*/ 529419 w 1058818"/>
              <a:gd name="connsiteY5" fmla="*/ 1063272 h 1063272"/>
              <a:gd name="connsiteX6" fmla="*/ 529399 w 1058818"/>
              <a:gd name="connsiteY6" fmla="*/ 1063272 h 1063272"/>
              <a:gd name="connsiteX7" fmla="*/ 422714 w 1058818"/>
              <a:gd name="connsiteY7" fmla="*/ 1052472 h 1063272"/>
              <a:gd name="connsiteX8" fmla="*/ 0 w 1058818"/>
              <a:gd name="connsiteY8" fmla="*/ 531636 h 1063272"/>
              <a:gd name="connsiteX9" fmla="*/ 422714 w 1058818"/>
              <a:gd name="connsiteY9" fmla="*/ 10800 h 106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8818" h="1063272">
                <a:moveTo>
                  <a:pt x="529399" y="0"/>
                </a:moveTo>
                <a:lnTo>
                  <a:pt x="529419" y="0"/>
                </a:lnTo>
                <a:lnTo>
                  <a:pt x="636104" y="10800"/>
                </a:lnTo>
                <a:cubicBezTo>
                  <a:pt x="877347" y="60373"/>
                  <a:pt x="1058818" y="274723"/>
                  <a:pt x="1058818" y="531636"/>
                </a:cubicBezTo>
                <a:cubicBezTo>
                  <a:pt x="1058818" y="788549"/>
                  <a:pt x="877347" y="1002899"/>
                  <a:pt x="636104" y="1052472"/>
                </a:cubicBezTo>
                <a:lnTo>
                  <a:pt x="529419" y="1063272"/>
                </a:lnTo>
                <a:lnTo>
                  <a:pt x="529399" y="1063272"/>
                </a:lnTo>
                <a:lnTo>
                  <a:pt x="422714" y="1052472"/>
                </a:lnTo>
                <a:cubicBezTo>
                  <a:pt x="181472" y="1002899"/>
                  <a:pt x="0" y="788549"/>
                  <a:pt x="0" y="531636"/>
                </a:cubicBezTo>
                <a:cubicBezTo>
                  <a:pt x="0" y="274723"/>
                  <a:pt x="181472" y="60373"/>
                  <a:pt x="422714" y="10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852722" y="1357313"/>
            <a:ext cx="1058818" cy="1063269"/>
          </a:xfrm>
          <a:custGeom>
            <a:avLst/>
            <a:gdLst>
              <a:gd name="connsiteX0" fmla="*/ 529360 w 1058818"/>
              <a:gd name="connsiteY0" fmla="*/ 0 h 1063269"/>
              <a:gd name="connsiteX1" fmla="*/ 529458 w 1058818"/>
              <a:gd name="connsiteY1" fmla="*/ 0 h 1063269"/>
              <a:gd name="connsiteX2" fmla="*/ 636104 w 1058818"/>
              <a:gd name="connsiteY2" fmla="*/ 10796 h 1063269"/>
              <a:gd name="connsiteX3" fmla="*/ 1058818 w 1058818"/>
              <a:gd name="connsiteY3" fmla="*/ 531632 h 1063269"/>
              <a:gd name="connsiteX4" fmla="*/ 529409 w 1058818"/>
              <a:gd name="connsiteY4" fmla="*/ 1063269 h 1063269"/>
              <a:gd name="connsiteX5" fmla="*/ 0 w 1058818"/>
              <a:gd name="connsiteY5" fmla="*/ 531632 h 1063269"/>
              <a:gd name="connsiteX6" fmla="*/ 422715 w 1058818"/>
              <a:gd name="connsiteY6" fmla="*/ 10796 h 106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8818" h="1063269">
                <a:moveTo>
                  <a:pt x="529360" y="0"/>
                </a:moveTo>
                <a:lnTo>
                  <a:pt x="529458" y="0"/>
                </a:lnTo>
                <a:lnTo>
                  <a:pt x="636104" y="10796"/>
                </a:lnTo>
                <a:cubicBezTo>
                  <a:pt x="877347" y="60369"/>
                  <a:pt x="1058818" y="274719"/>
                  <a:pt x="1058818" y="531632"/>
                </a:cubicBezTo>
                <a:cubicBezTo>
                  <a:pt x="1058818" y="825247"/>
                  <a:pt x="821794" y="1063269"/>
                  <a:pt x="529409" y="1063269"/>
                </a:cubicBezTo>
                <a:cubicBezTo>
                  <a:pt x="237024" y="1063269"/>
                  <a:pt x="0" y="825247"/>
                  <a:pt x="0" y="531632"/>
                </a:cubicBezTo>
                <a:cubicBezTo>
                  <a:pt x="0" y="274719"/>
                  <a:pt x="181472" y="60369"/>
                  <a:pt x="422715" y="1079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403080" y="0"/>
            <a:ext cx="3507614" cy="6858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Replace Image &amp; Send To 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2166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9725025" y="1654176"/>
            <a:ext cx="1822450" cy="1825224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454900" y="1654176"/>
            <a:ext cx="1820863" cy="1825224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186363" y="1654176"/>
            <a:ext cx="1820862" cy="1825224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915092" y="1654176"/>
            <a:ext cx="1822008" cy="1825224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47700" y="1654176"/>
            <a:ext cx="1822450" cy="1825224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936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Pag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166279" y="1455674"/>
            <a:ext cx="2297884" cy="286084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357427" y="1455674"/>
            <a:ext cx="2297884" cy="286084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550058" y="1455674"/>
            <a:ext cx="2297884" cy="286084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39719" y="1455674"/>
            <a:ext cx="2297884" cy="286084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806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Pag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15063" y="3905599"/>
            <a:ext cx="2071687" cy="1906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400374" y="3905599"/>
            <a:ext cx="2074664" cy="1906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215063" y="1771650"/>
            <a:ext cx="2071687" cy="1906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400374" y="1771650"/>
            <a:ext cx="2074664" cy="1906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1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04619" y="1467198"/>
            <a:ext cx="8387383" cy="5408438"/>
          </a:xfrm>
          <a:custGeom>
            <a:avLst/>
            <a:gdLst>
              <a:gd name="connsiteX0" fmla="*/ 3182394 w 8387383"/>
              <a:gd name="connsiteY0" fmla="*/ 0 h 5408438"/>
              <a:gd name="connsiteX1" fmla="*/ 8387383 w 8387383"/>
              <a:gd name="connsiteY1" fmla="*/ 0 h 5408438"/>
              <a:gd name="connsiteX2" fmla="*/ 8387383 w 8387383"/>
              <a:gd name="connsiteY2" fmla="*/ 5408438 h 5408438"/>
              <a:gd name="connsiteX3" fmla="*/ 0 w 8387383"/>
              <a:gd name="connsiteY3" fmla="*/ 5408438 h 5408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383" h="5408438">
                <a:moveTo>
                  <a:pt x="3182394" y="0"/>
                </a:moveTo>
                <a:lnTo>
                  <a:pt x="8387383" y="0"/>
                </a:lnTo>
                <a:lnTo>
                  <a:pt x="8387383" y="5408438"/>
                </a:lnTo>
                <a:lnTo>
                  <a:pt x="0" y="54084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319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Pag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66800" y="1595438"/>
            <a:ext cx="2251075" cy="273208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3670437" y="1595438"/>
            <a:ext cx="2251075" cy="273208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73675" y="1595438"/>
            <a:ext cx="2251075" cy="273208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877546" y="1595438"/>
            <a:ext cx="2251075" cy="273208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875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duct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341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865646" cy="2814645"/>
          </a:xfrm>
          <a:custGeom>
            <a:avLst/>
            <a:gdLst>
              <a:gd name="connsiteX0" fmla="*/ 0 w 3865646"/>
              <a:gd name="connsiteY0" fmla="*/ 0 h 2814645"/>
              <a:gd name="connsiteX1" fmla="*/ 2110832 w 3865646"/>
              <a:gd name="connsiteY1" fmla="*/ 0 h 2814645"/>
              <a:gd name="connsiteX2" fmla="*/ 3644901 w 3865646"/>
              <a:gd name="connsiteY2" fmla="*/ 1539050 h 2814645"/>
              <a:gd name="connsiteX3" fmla="*/ 3644901 w 3865646"/>
              <a:gd name="connsiteY3" fmla="*/ 2595844 h 2814645"/>
              <a:gd name="connsiteX4" fmla="*/ 2592458 w 3865646"/>
              <a:gd name="connsiteY4" fmla="*/ 2595844 h 2814645"/>
              <a:gd name="connsiteX5" fmla="*/ 0 w 3865646"/>
              <a:gd name="connsiteY5" fmla="*/ 0 h 281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5646" h="2814645">
                <a:moveTo>
                  <a:pt x="0" y="0"/>
                </a:moveTo>
                <a:lnTo>
                  <a:pt x="2110832" y="0"/>
                </a:lnTo>
                <a:cubicBezTo>
                  <a:pt x="3644901" y="1539050"/>
                  <a:pt x="3644901" y="1539050"/>
                  <a:pt x="3644901" y="1539050"/>
                </a:cubicBezTo>
                <a:cubicBezTo>
                  <a:pt x="3939228" y="1830785"/>
                  <a:pt x="3939228" y="2304110"/>
                  <a:pt x="3644901" y="2595844"/>
                </a:cubicBezTo>
                <a:cubicBezTo>
                  <a:pt x="3353547" y="2887579"/>
                  <a:pt x="2883812" y="2887579"/>
                  <a:pt x="2592458" y="2595844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858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duct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935620" y="3411087"/>
            <a:ext cx="3430392" cy="346306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567974" y="5249540"/>
            <a:ext cx="1487988" cy="16246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82767" y="4642168"/>
            <a:ext cx="1786477" cy="22319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8063651" y="610343"/>
            <a:ext cx="3474300" cy="3299670"/>
          </a:xfrm>
          <a:custGeom>
            <a:avLst/>
            <a:gdLst>
              <a:gd name="connsiteX0" fmla="*/ 460749 w 3474300"/>
              <a:gd name="connsiteY0" fmla="*/ 0 h 3299670"/>
              <a:gd name="connsiteX1" fmla="*/ 3011220 w 3474300"/>
              <a:gd name="connsiteY1" fmla="*/ 0 h 3299670"/>
              <a:gd name="connsiteX2" fmla="*/ 3465502 w 3474300"/>
              <a:gd name="connsiteY2" fmla="*/ 370750 h 3299670"/>
              <a:gd name="connsiteX3" fmla="*/ 3474300 w 3474300"/>
              <a:gd name="connsiteY3" fmla="*/ 457809 h 3299670"/>
              <a:gd name="connsiteX4" fmla="*/ 3474300 w 3474300"/>
              <a:gd name="connsiteY4" fmla="*/ 2844868 h 3299670"/>
              <a:gd name="connsiteX5" fmla="*/ 3465502 w 3474300"/>
              <a:gd name="connsiteY5" fmla="*/ 2931808 h 3299670"/>
              <a:gd name="connsiteX6" fmla="*/ 3104542 w 3474300"/>
              <a:gd name="connsiteY6" fmla="*/ 3290389 h 3299670"/>
              <a:gd name="connsiteX7" fmla="*/ 3011620 w 3474300"/>
              <a:gd name="connsiteY7" fmla="*/ 3299670 h 3299670"/>
              <a:gd name="connsiteX8" fmla="*/ 460349 w 3474300"/>
              <a:gd name="connsiteY8" fmla="*/ 3299670 h 3299670"/>
              <a:gd name="connsiteX9" fmla="*/ 367554 w 3474300"/>
              <a:gd name="connsiteY9" fmla="*/ 3290389 h 3299670"/>
              <a:gd name="connsiteX10" fmla="*/ 9312 w 3474300"/>
              <a:gd name="connsiteY10" fmla="*/ 2931808 h 3299670"/>
              <a:gd name="connsiteX11" fmla="*/ 0 w 3474300"/>
              <a:gd name="connsiteY11" fmla="*/ 2838535 h 3299670"/>
              <a:gd name="connsiteX12" fmla="*/ 0 w 3474300"/>
              <a:gd name="connsiteY12" fmla="*/ 464151 h 3299670"/>
              <a:gd name="connsiteX13" fmla="*/ 9312 w 3474300"/>
              <a:gd name="connsiteY13" fmla="*/ 370750 h 3299670"/>
              <a:gd name="connsiteX14" fmla="*/ 460749 w 3474300"/>
              <a:gd name="connsiteY14" fmla="*/ 0 h 329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4300" h="3299670">
                <a:moveTo>
                  <a:pt x="460749" y="0"/>
                </a:moveTo>
                <a:cubicBezTo>
                  <a:pt x="460749" y="0"/>
                  <a:pt x="460749" y="0"/>
                  <a:pt x="3011220" y="0"/>
                </a:cubicBezTo>
                <a:cubicBezTo>
                  <a:pt x="3234906" y="0"/>
                  <a:pt x="3422179" y="159462"/>
                  <a:pt x="3465502" y="370750"/>
                </a:cubicBezTo>
                <a:lnTo>
                  <a:pt x="3474300" y="457809"/>
                </a:lnTo>
                <a:lnTo>
                  <a:pt x="3474300" y="2844868"/>
                </a:lnTo>
                <a:lnTo>
                  <a:pt x="3465502" y="2931808"/>
                </a:lnTo>
                <a:cubicBezTo>
                  <a:pt x="3428368" y="3112423"/>
                  <a:pt x="3285475" y="3253708"/>
                  <a:pt x="3104542" y="3290389"/>
                </a:cubicBezTo>
                <a:lnTo>
                  <a:pt x="3011620" y="3299670"/>
                </a:lnTo>
                <a:lnTo>
                  <a:pt x="460349" y="3299670"/>
                </a:lnTo>
                <a:lnTo>
                  <a:pt x="367554" y="3290389"/>
                </a:lnTo>
                <a:cubicBezTo>
                  <a:pt x="187109" y="3253708"/>
                  <a:pt x="45958" y="3112423"/>
                  <a:pt x="9312" y="2931808"/>
                </a:cubicBezTo>
                <a:lnTo>
                  <a:pt x="0" y="2838535"/>
                </a:lnTo>
                <a:lnTo>
                  <a:pt x="0" y="464151"/>
                </a:lnTo>
                <a:lnTo>
                  <a:pt x="9312" y="370750"/>
                </a:lnTo>
                <a:cubicBezTo>
                  <a:pt x="52066" y="159462"/>
                  <a:pt x="237063" y="0"/>
                  <a:pt x="4607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574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duct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8775154" y="2049463"/>
            <a:ext cx="2765972" cy="2044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02013" y="2049463"/>
            <a:ext cx="2765233" cy="2044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35278" y="2049811"/>
            <a:ext cx="2766735" cy="20443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187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duct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38176" y="3429000"/>
            <a:ext cx="3149544" cy="282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21228" y="3429000"/>
            <a:ext cx="3149544" cy="282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404280" y="3429000"/>
            <a:ext cx="3149544" cy="282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640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duct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699238" y="3518010"/>
            <a:ext cx="1798358" cy="1801328"/>
          </a:xfrm>
          <a:custGeom>
            <a:avLst/>
            <a:gdLst>
              <a:gd name="connsiteX0" fmla="*/ 0 w 1798358"/>
              <a:gd name="connsiteY0" fmla="*/ 0 h 1801328"/>
              <a:gd name="connsiteX1" fmla="*/ 131246 w 1798358"/>
              <a:gd name="connsiteY1" fmla="*/ 0 h 1801328"/>
              <a:gd name="connsiteX2" fmla="*/ 254292 w 1798358"/>
              <a:gd name="connsiteY2" fmla="*/ 0 h 1801328"/>
              <a:gd name="connsiteX3" fmla="*/ 369402 w 1798358"/>
              <a:gd name="connsiteY3" fmla="*/ 0 h 1801328"/>
              <a:gd name="connsiteX4" fmla="*/ 476841 w 1798358"/>
              <a:gd name="connsiteY4" fmla="*/ 0 h 1801328"/>
              <a:gd name="connsiteX5" fmla="*/ 669764 w 1798358"/>
              <a:gd name="connsiteY5" fmla="*/ 0 h 1801328"/>
              <a:gd name="connsiteX6" fmla="*/ 835177 w 1798358"/>
              <a:gd name="connsiteY6" fmla="*/ 0 h 1801328"/>
              <a:gd name="connsiteX7" fmla="*/ 975196 w 1798358"/>
              <a:gd name="connsiteY7" fmla="*/ 0 h 1801328"/>
              <a:gd name="connsiteX8" fmla="*/ 1091938 w 1798358"/>
              <a:gd name="connsiteY8" fmla="*/ 0 h 1801328"/>
              <a:gd name="connsiteX9" fmla="*/ 1187518 w 1798358"/>
              <a:gd name="connsiteY9" fmla="*/ 0 h 1801328"/>
              <a:gd name="connsiteX10" fmla="*/ 1264052 w 1798358"/>
              <a:gd name="connsiteY10" fmla="*/ 0 h 1801328"/>
              <a:gd name="connsiteX11" fmla="*/ 1323657 w 1798358"/>
              <a:gd name="connsiteY11" fmla="*/ 0 h 1801328"/>
              <a:gd name="connsiteX12" fmla="*/ 1368449 w 1798358"/>
              <a:gd name="connsiteY12" fmla="*/ 0 h 1801328"/>
              <a:gd name="connsiteX13" fmla="*/ 1400544 w 1798358"/>
              <a:gd name="connsiteY13" fmla="*/ 0 h 1801328"/>
              <a:gd name="connsiteX14" fmla="*/ 1422059 w 1798358"/>
              <a:gd name="connsiteY14" fmla="*/ 0 h 1801328"/>
              <a:gd name="connsiteX15" fmla="*/ 1435108 w 1798358"/>
              <a:gd name="connsiteY15" fmla="*/ 0 h 1801328"/>
              <a:gd name="connsiteX16" fmla="*/ 1441809 w 1798358"/>
              <a:gd name="connsiteY16" fmla="*/ 0 h 1801328"/>
              <a:gd name="connsiteX17" fmla="*/ 1444631 w 1798358"/>
              <a:gd name="connsiteY17" fmla="*/ 0 h 1801328"/>
              <a:gd name="connsiteX18" fmla="*/ 1798358 w 1798358"/>
              <a:gd name="connsiteY18" fmla="*/ 354311 h 1801328"/>
              <a:gd name="connsiteX19" fmla="*/ 1798358 w 1798358"/>
              <a:gd name="connsiteY19" fmla="*/ 1801328 h 1801328"/>
              <a:gd name="connsiteX20" fmla="*/ 353727 w 1798358"/>
              <a:gd name="connsiteY20" fmla="*/ 1801328 h 1801328"/>
              <a:gd name="connsiteX21" fmla="*/ 0 w 1798358"/>
              <a:gd name="connsiteY21" fmla="*/ 1447017 h 1801328"/>
              <a:gd name="connsiteX22" fmla="*/ 0 w 1798358"/>
              <a:gd name="connsiteY22" fmla="*/ 1315555 h 1801328"/>
              <a:gd name="connsiteX23" fmla="*/ 0 w 1798358"/>
              <a:gd name="connsiteY23" fmla="*/ 1192306 h 1801328"/>
              <a:gd name="connsiteX24" fmla="*/ 0 w 1798358"/>
              <a:gd name="connsiteY24" fmla="*/ 1077005 h 1801328"/>
              <a:gd name="connsiteX25" fmla="*/ 0 w 1798358"/>
              <a:gd name="connsiteY25" fmla="*/ 969389 h 1801328"/>
              <a:gd name="connsiteX26" fmla="*/ 0 w 1798358"/>
              <a:gd name="connsiteY26" fmla="*/ 776147 h 1801328"/>
              <a:gd name="connsiteX27" fmla="*/ 0 w 1798358"/>
              <a:gd name="connsiteY27" fmla="*/ 610460 h 1801328"/>
              <a:gd name="connsiteX28" fmla="*/ 0 w 1798358"/>
              <a:gd name="connsiteY28" fmla="*/ 470210 h 1801328"/>
              <a:gd name="connsiteX29" fmla="*/ 0 w 1798358"/>
              <a:gd name="connsiteY29" fmla="*/ 353276 h 1801328"/>
              <a:gd name="connsiteX30" fmla="*/ 0 w 1798358"/>
              <a:gd name="connsiteY30" fmla="*/ 257538 h 1801328"/>
              <a:gd name="connsiteX31" fmla="*/ 0 w 1798358"/>
              <a:gd name="connsiteY31" fmla="*/ 180877 h 1801328"/>
              <a:gd name="connsiteX32" fmla="*/ 0 w 1798358"/>
              <a:gd name="connsiteY32" fmla="*/ 121174 h 1801328"/>
              <a:gd name="connsiteX33" fmla="*/ 0 w 1798358"/>
              <a:gd name="connsiteY33" fmla="*/ 76308 h 1801328"/>
              <a:gd name="connsiteX34" fmla="*/ 0 w 1798358"/>
              <a:gd name="connsiteY34" fmla="*/ 44160 h 1801328"/>
              <a:gd name="connsiteX35" fmla="*/ 0 w 1798358"/>
              <a:gd name="connsiteY35" fmla="*/ 22610 h 1801328"/>
              <a:gd name="connsiteX36" fmla="*/ 0 w 1798358"/>
              <a:gd name="connsiteY36" fmla="*/ 9539 h 1801328"/>
              <a:gd name="connsiteX37" fmla="*/ 0 w 1798358"/>
              <a:gd name="connsiteY37" fmla="*/ 2826 h 180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798358" h="1801328">
                <a:moveTo>
                  <a:pt x="0" y="0"/>
                </a:moveTo>
                <a:lnTo>
                  <a:pt x="131246" y="0"/>
                </a:lnTo>
                <a:lnTo>
                  <a:pt x="254292" y="0"/>
                </a:lnTo>
                <a:lnTo>
                  <a:pt x="369402" y="0"/>
                </a:lnTo>
                <a:lnTo>
                  <a:pt x="476841" y="0"/>
                </a:lnTo>
                <a:lnTo>
                  <a:pt x="669764" y="0"/>
                </a:lnTo>
                <a:lnTo>
                  <a:pt x="835177" y="0"/>
                </a:lnTo>
                <a:lnTo>
                  <a:pt x="975196" y="0"/>
                </a:lnTo>
                <a:lnTo>
                  <a:pt x="1091938" y="0"/>
                </a:lnTo>
                <a:lnTo>
                  <a:pt x="1187518" y="0"/>
                </a:lnTo>
                <a:lnTo>
                  <a:pt x="1264052" y="0"/>
                </a:lnTo>
                <a:lnTo>
                  <a:pt x="1323657" y="0"/>
                </a:lnTo>
                <a:lnTo>
                  <a:pt x="1368449" y="0"/>
                </a:lnTo>
                <a:lnTo>
                  <a:pt x="1400544" y="0"/>
                </a:lnTo>
                <a:lnTo>
                  <a:pt x="1422059" y="0"/>
                </a:lnTo>
                <a:lnTo>
                  <a:pt x="1435108" y="0"/>
                </a:lnTo>
                <a:lnTo>
                  <a:pt x="1441809" y="0"/>
                </a:lnTo>
                <a:lnTo>
                  <a:pt x="1444631" y="0"/>
                </a:lnTo>
                <a:cubicBezTo>
                  <a:pt x="1640816" y="0"/>
                  <a:pt x="1798358" y="157802"/>
                  <a:pt x="1798358" y="354311"/>
                </a:cubicBezTo>
                <a:cubicBezTo>
                  <a:pt x="1798358" y="1801328"/>
                  <a:pt x="1798358" y="1801328"/>
                  <a:pt x="1798358" y="1801328"/>
                </a:cubicBezTo>
                <a:cubicBezTo>
                  <a:pt x="353727" y="1801328"/>
                  <a:pt x="353727" y="1801328"/>
                  <a:pt x="353727" y="1801328"/>
                </a:cubicBezTo>
                <a:cubicBezTo>
                  <a:pt x="157542" y="1801328"/>
                  <a:pt x="0" y="1643526"/>
                  <a:pt x="0" y="1447017"/>
                </a:cubicBezTo>
                <a:lnTo>
                  <a:pt x="0" y="1315555"/>
                </a:lnTo>
                <a:lnTo>
                  <a:pt x="0" y="1192306"/>
                </a:lnTo>
                <a:lnTo>
                  <a:pt x="0" y="1077005"/>
                </a:lnTo>
                <a:lnTo>
                  <a:pt x="0" y="969389"/>
                </a:lnTo>
                <a:lnTo>
                  <a:pt x="0" y="776147"/>
                </a:lnTo>
                <a:lnTo>
                  <a:pt x="0" y="610460"/>
                </a:lnTo>
                <a:lnTo>
                  <a:pt x="0" y="470210"/>
                </a:lnTo>
                <a:lnTo>
                  <a:pt x="0" y="353276"/>
                </a:lnTo>
                <a:lnTo>
                  <a:pt x="0" y="257538"/>
                </a:lnTo>
                <a:lnTo>
                  <a:pt x="0" y="180877"/>
                </a:lnTo>
                <a:lnTo>
                  <a:pt x="0" y="121174"/>
                </a:lnTo>
                <a:lnTo>
                  <a:pt x="0" y="76308"/>
                </a:lnTo>
                <a:lnTo>
                  <a:pt x="0" y="44160"/>
                </a:lnTo>
                <a:lnTo>
                  <a:pt x="0" y="22610"/>
                </a:lnTo>
                <a:lnTo>
                  <a:pt x="0" y="9539"/>
                </a:lnTo>
                <a:lnTo>
                  <a:pt x="0" y="28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131642" y="3518010"/>
            <a:ext cx="2407215" cy="2411303"/>
          </a:xfrm>
          <a:custGeom>
            <a:avLst/>
            <a:gdLst>
              <a:gd name="connsiteX0" fmla="*/ 472528 w 2407215"/>
              <a:gd name="connsiteY0" fmla="*/ 0 h 2411303"/>
              <a:gd name="connsiteX1" fmla="*/ 476307 w 2407215"/>
              <a:gd name="connsiteY1" fmla="*/ 0 h 2411303"/>
              <a:gd name="connsiteX2" fmla="*/ 485281 w 2407215"/>
              <a:gd name="connsiteY2" fmla="*/ 0 h 2411303"/>
              <a:gd name="connsiteX3" fmla="*/ 502757 w 2407215"/>
              <a:gd name="connsiteY3" fmla="*/ 0 h 2411303"/>
              <a:gd name="connsiteX4" fmla="*/ 531570 w 2407215"/>
              <a:gd name="connsiteY4" fmla="*/ 0 h 2411303"/>
              <a:gd name="connsiteX5" fmla="*/ 574552 w 2407215"/>
              <a:gd name="connsiteY5" fmla="*/ 0 h 2411303"/>
              <a:gd name="connsiteX6" fmla="*/ 634539 w 2407215"/>
              <a:gd name="connsiteY6" fmla="*/ 0 h 2411303"/>
              <a:gd name="connsiteX7" fmla="*/ 714364 w 2407215"/>
              <a:gd name="connsiteY7" fmla="*/ 0 h 2411303"/>
              <a:gd name="connsiteX8" fmla="*/ 816861 w 2407215"/>
              <a:gd name="connsiteY8" fmla="*/ 0 h 2411303"/>
              <a:gd name="connsiteX9" fmla="*/ 944864 w 2407215"/>
              <a:gd name="connsiteY9" fmla="*/ 0 h 2411303"/>
              <a:gd name="connsiteX10" fmla="*/ 1019316 w 2407215"/>
              <a:gd name="connsiteY10" fmla="*/ 0 h 2411303"/>
              <a:gd name="connsiteX11" fmla="*/ 1101207 w 2407215"/>
              <a:gd name="connsiteY11" fmla="*/ 0 h 2411303"/>
              <a:gd name="connsiteX12" fmla="*/ 1190892 w 2407215"/>
              <a:gd name="connsiteY12" fmla="*/ 0 h 2411303"/>
              <a:gd name="connsiteX13" fmla="*/ 1288724 w 2407215"/>
              <a:gd name="connsiteY13" fmla="*/ 0 h 2411303"/>
              <a:gd name="connsiteX14" fmla="*/ 1395059 w 2407215"/>
              <a:gd name="connsiteY14" fmla="*/ 0 h 2411303"/>
              <a:gd name="connsiteX15" fmla="*/ 1510250 w 2407215"/>
              <a:gd name="connsiteY15" fmla="*/ 0 h 2411303"/>
              <a:gd name="connsiteX16" fmla="*/ 1634651 w 2407215"/>
              <a:gd name="connsiteY16" fmla="*/ 0 h 2411303"/>
              <a:gd name="connsiteX17" fmla="*/ 1768617 w 2407215"/>
              <a:gd name="connsiteY17" fmla="*/ 0 h 2411303"/>
              <a:gd name="connsiteX18" fmla="*/ 1912503 w 2407215"/>
              <a:gd name="connsiteY18" fmla="*/ 0 h 2411303"/>
              <a:gd name="connsiteX19" fmla="*/ 2066661 w 2407215"/>
              <a:gd name="connsiteY19" fmla="*/ 0 h 2411303"/>
              <a:gd name="connsiteX20" fmla="*/ 2231447 w 2407215"/>
              <a:gd name="connsiteY20" fmla="*/ 0 h 2411303"/>
              <a:gd name="connsiteX21" fmla="*/ 2407215 w 2407215"/>
              <a:gd name="connsiteY21" fmla="*/ 0 h 2411303"/>
              <a:gd name="connsiteX22" fmla="*/ 2407215 w 2407215"/>
              <a:gd name="connsiteY22" fmla="*/ 1938268 h 2411303"/>
              <a:gd name="connsiteX23" fmla="*/ 2030078 w 2407215"/>
              <a:gd name="connsiteY23" fmla="*/ 2402075 h 2411303"/>
              <a:gd name="connsiteX24" fmla="*/ 1938337 w 2407215"/>
              <a:gd name="connsiteY24" fmla="*/ 2411303 h 2411303"/>
              <a:gd name="connsiteX25" fmla="*/ 0 w 2407215"/>
              <a:gd name="connsiteY25" fmla="*/ 2411303 h 2411303"/>
              <a:gd name="connsiteX26" fmla="*/ 0 w 2407215"/>
              <a:gd name="connsiteY26" fmla="*/ 2407885 h 2411303"/>
              <a:gd name="connsiteX27" fmla="*/ 0 w 2407215"/>
              <a:gd name="connsiteY27" fmla="*/ 473402 h 2411303"/>
              <a:gd name="connsiteX28" fmla="*/ 472528 w 2407215"/>
              <a:gd name="connsiteY28" fmla="*/ 0 h 241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07215" h="2411303">
                <a:moveTo>
                  <a:pt x="472528" y="0"/>
                </a:moveTo>
                <a:lnTo>
                  <a:pt x="476307" y="0"/>
                </a:lnTo>
                <a:lnTo>
                  <a:pt x="485281" y="0"/>
                </a:lnTo>
                <a:lnTo>
                  <a:pt x="502757" y="0"/>
                </a:lnTo>
                <a:lnTo>
                  <a:pt x="531570" y="0"/>
                </a:lnTo>
                <a:lnTo>
                  <a:pt x="574552" y="0"/>
                </a:lnTo>
                <a:lnTo>
                  <a:pt x="634539" y="0"/>
                </a:lnTo>
                <a:lnTo>
                  <a:pt x="714364" y="0"/>
                </a:lnTo>
                <a:lnTo>
                  <a:pt x="816861" y="0"/>
                </a:lnTo>
                <a:lnTo>
                  <a:pt x="944864" y="0"/>
                </a:lnTo>
                <a:lnTo>
                  <a:pt x="1019316" y="0"/>
                </a:lnTo>
                <a:lnTo>
                  <a:pt x="1101207" y="0"/>
                </a:lnTo>
                <a:lnTo>
                  <a:pt x="1190892" y="0"/>
                </a:lnTo>
                <a:lnTo>
                  <a:pt x="1288724" y="0"/>
                </a:lnTo>
                <a:lnTo>
                  <a:pt x="1395059" y="0"/>
                </a:lnTo>
                <a:lnTo>
                  <a:pt x="1510250" y="0"/>
                </a:lnTo>
                <a:lnTo>
                  <a:pt x="1634651" y="0"/>
                </a:lnTo>
                <a:lnTo>
                  <a:pt x="1768617" y="0"/>
                </a:lnTo>
                <a:lnTo>
                  <a:pt x="1912503" y="0"/>
                </a:lnTo>
                <a:lnTo>
                  <a:pt x="2066661" y="0"/>
                </a:lnTo>
                <a:lnTo>
                  <a:pt x="2231447" y="0"/>
                </a:lnTo>
                <a:lnTo>
                  <a:pt x="2407215" y="0"/>
                </a:lnTo>
                <a:cubicBezTo>
                  <a:pt x="2407215" y="0"/>
                  <a:pt x="2407215" y="0"/>
                  <a:pt x="2407215" y="1938268"/>
                </a:cubicBezTo>
                <a:cubicBezTo>
                  <a:pt x="2407215" y="2167526"/>
                  <a:pt x="2245666" y="2358031"/>
                  <a:pt x="2030078" y="2402075"/>
                </a:cubicBezTo>
                <a:lnTo>
                  <a:pt x="1938337" y="2411303"/>
                </a:lnTo>
                <a:lnTo>
                  <a:pt x="0" y="2411303"/>
                </a:lnTo>
                <a:lnTo>
                  <a:pt x="0" y="2407885"/>
                </a:lnTo>
                <a:cubicBezTo>
                  <a:pt x="0" y="2381385"/>
                  <a:pt x="0" y="2169387"/>
                  <a:pt x="0" y="473402"/>
                </a:cubicBezTo>
                <a:cubicBezTo>
                  <a:pt x="0" y="211393"/>
                  <a:pt x="211003" y="0"/>
                  <a:pt x="4725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699238" y="954868"/>
            <a:ext cx="2406912" cy="2411670"/>
          </a:xfrm>
          <a:custGeom>
            <a:avLst/>
            <a:gdLst>
              <a:gd name="connsiteX0" fmla="*/ 472527 w 2406912"/>
              <a:gd name="connsiteY0" fmla="*/ 0 h 2411670"/>
              <a:gd name="connsiteX1" fmla="*/ 476306 w 2406912"/>
              <a:gd name="connsiteY1" fmla="*/ 0 h 2411670"/>
              <a:gd name="connsiteX2" fmla="*/ 485280 w 2406912"/>
              <a:gd name="connsiteY2" fmla="*/ 0 h 2411670"/>
              <a:gd name="connsiteX3" fmla="*/ 502757 w 2406912"/>
              <a:gd name="connsiteY3" fmla="*/ 0 h 2411670"/>
              <a:gd name="connsiteX4" fmla="*/ 531569 w 2406912"/>
              <a:gd name="connsiteY4" fmla="*/ 0 h 2411670"/>
              <a:gd name="connsiteX5" fmla="*/ 574552 w 2406912"/>
              <a:gd name="connsiteY5" fmla="*/ 0 h 2411670"/>
              <a:gd name="connsiteX6" fmla="*/ 634538 w 2406912"/>
              <a:gd name="connsiteY6" fmla="*/ 0 h 2411670"/>
              <a:gd name="connsiteX7" fmla="*/ 714363 w 2406912"/>
              <a:gd name="connsiteY7" fmla="*/ 0 h 2411670"/>
              <a:gd name="connsiteX8" fmla="*/ 816860 w 2406912"/>
              <a:gd name="connsiteY8" fmla="*/ 0 h 2411670"/>
              <a:gd name="connsiteX9" fmla="*/ 944863 w 2406912"/>
              <a:gd name="connsiteY9" fmla="*/ 0 h 2411670"/>
              <a:gd name="connsiteX10" fmla="*/ 1019315 w 2406912"/>
              <a:gd name="connsiteY10" fmla="*/ 0 h 2411670"/>
              <a:gd name="connsiteX11" fmla="*/ 1101206 w 2406912"/>
              <a:gd name="connsiteY11" fmla="*/ 0 h 2411670"/>
              <a:gd name="connsiteX12" fmla="*/ 1190891 w 2406912"/>
              <a:gd name="connsiteY12" fmla="*/ 0 h 2411670"/>
              <a:gd name="connsiteX13" fmla="*/ 1288724 w 2406912"/>
              <a:gd name="connsiteY13" fmla="*/ 0 h 2411670"/>
              <a:gd name="connsiteX14" fmla="*/ 1395058 w 2406912"/>
              <a:gd name="connsiteY14" fmla="*/ 0 h 2411670"/>
              <a:gd name="connsiteX15" fmla="*/ 1510249 w 2406912"/>
              <a:gd name="connsiteY15" fmla="*/ 0 h 2411670"/>
              <a:gd name="connsiteX16" fmla="*/ 1634651 w 2406912"/>
              <a:gd name="connsiteY16" fmla="*/ 0 h 2411670"/>
              <a:gd name="connsiteX17" fmla="*/ 1768617 w 2406912"/>
              <a:gd name="connsiteY17" fmla="*/ 0 h 2411670"/>
              <a:gd name="connsiteX18" fmla="*/ 1912502 w 2406912"/>
              <a:gd name="connsiteY18" fmla="*/ 0 h 2411670"/>
              <a:gd name="connsiteX19" fmla="*/ 2066661 w 2406912"/>
              <a:gd name="connsiteY19" fmla="*/ 0 h 2411670"/>
              <a:gd name="connsiteX20" fmla="*/ 2231447 w 2406912"/>
              <a:gd name="connsiteY20" fmla="*/ 0 h 2411670"/>
              <a:gd name="connsiteX21" fmla="*/ 2406912 w 2406912"/>
              <a:gd name="connsiteY21" fmla="*/ 0 h 2411670"/>
              <a:gd name="connsiteX22" fmla="*/ 2406912 w 2406912"/>
              <a:gd name="connsiteY22" fmla="*/ 1941264 h 2411670"/>
              <a:gd name="connsiteX23" fmla="*/ 2397638 w 2406912"/>
              <a:gd name="connsiteY23" fmla="*/ 2032980 h 2411670"/>
              <a:gd name="connsiteX24" fmla="*/ 1934688 w 2406912"/>
              <a:gd name="connsiteY24" fmla="*/ 2411670 h 2411670"/>
              <a:gd name="connsiteX25" fmla="*/ 0 w 2406912"/>
              <a:gd name="connsiteY25" fmla="*/ 2411670 h 2411670"/>
              <a:gd name="connsiteX26" fmla="*/ 0 w 2406912"/>
              <a:gd name="connsiteY26" fmla="*/ 2407884 h 2411670"/>
              <a:gd name="connsiteX27" fmla="*/ 0 w 2406912"/>
              <a:gd name="connsiteY27" fmla="*/ 2398893 h 2411670"/>
              <a:gd name="connsiteX28" fmla="*/ 0 w 2406912"/>
              <a:gd name="connsiteY28" fmla="*/ 2381385 h 2411670"/>
              <a:gd name="connsiteX29" fmla="*/ 0 w 2406912"/>
              <a:gd name="connsiteY29" fmla="*/ 2352519 h 2411670"/>
              <a:gd name="connsiteX30" fmla="*/ 0 w 2406912"/>
              <a:gd name="connsiteY30" fmla="*/ 2309457 h 2411670"/>
              <a:gd name="connsiteX31" fmla="*/ 0 w 2406912"/>
              <a:gd name="connsiteY31" fmla="*/ 2249359 h 2411670"/>
              <a:gd name="connsiteX32" fmla="*/ 0 w 2406912"/>
              <a:gd name="connsiteY32" fmla="*/ 2169387 h 2411670"/>
              <a:gd name="connsiteX33" fmla="*/ 0 w 2406912"/>
              <a:gd name="connsiteY33" fmla="*/ 2066700 h 2411670"/>
              <a:gd name="connsiteX34" fmla="*/ 0 w 2406912"/>
              <a:gd name="connsiteY34" fmla="*/ 1938460 h 2411670"/>
              <a:gd name="connsiteX35" fmla="*/ 0 w 2406912"/>
              <a:gd name="connsiteY35" fmla="*/ 1863870 h 2411670"/>
              <a:gd name="connsiteX36" fmla="*/ 0 w 2406912"/>
              <a:gd name="connsiteY36" fmla="*/ 1781828 h 2411670"/>
              <a:gd name="connsiteX37" fmla="*/ 0 w 2406912"/>
              <a:gd name="connsiteY37" fmla="*/ 1691977 h 2411670"/>
              <a:gd name="connsiteX38" fmla="*/ 0 w 2406912"/>
              <a:gd name="connsiteY38" fmla="*/ 1593963 h 2411670"/>
              <a:gd name="connsiteX39" fmla="*/ 0 w 2406912"/>
              <a:gd name="connsiteY39" fmla="*/ 1487432 h 2411670"/>
              <a:gd name="connsiteX40" fmla="*/ 0 w 2406912"/>
              <a:gd name="connsiteY40" fmla="*/ 1372028 h 2411670"/>
              <a:gd name="connsiteX41" fmla="*/ 0 w 2406912"/>
              <a:gd name="connsiteY41" fmla="*/ 1247396 h 2411670"/>
              <a:gd name="connsiteX42" fmla="*/ 0 w 2406912"/>
              <a:gd name="connsiteY42" fmla="*/ 1113182 h 2411670"/>
              <a:gd name="connsiteX43" fmla="*/ 0 w 2406912"/>
              <a:gd name="connsiteY43" fmla="*/ 969030 h 2411670"/>
              <a:gd name="connsiteX44" fmla="*/ 0 w 2406912"/>
              <a:gd name="connsiteY44" fmla="*/ 814586 h 2411670"/>
              <a:gd name="connsiteX45" fmla="*/ 0 w 2406912"/>
              <a:gd name="connsiteY45" fmla="*/ 649495 h 2411670"/>
              <a:gd name="connsiteX46" fmla="*/ 0 w 2406912"/>
              <a:gd name="connsiteY46" fmla="*/ 473402 h 2411670"/>
              <a:gd name="connsiteX47" fmla="*/ 472527 w 2406912"/>
              <a:gd name="connsiteY47" fmla="*/ 0 h 24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06912" h="2411670">
                <a:moveTo>
                  <a:pt x="472527" y="0"/>
                </a:moveTo>
                <a:lnTo>
                  <a:pt x="476306" y="0"/>
                </a:lnTo>
                <a:lnTo>
                  <a:pt x="485280" y="0"/>
                </a:lnTo>
                <a:lnTo>
                  <a:pt x="502757" y="0"/>
                </a:lnTo>
                <a:lnTo>
                  <a:pt x="531569" y="0"/>
                </a:lnTo>
                <a:lnTo>
                  <a:pt x="574552" y="0"/>
                </a:lnTo>
                <a:lnTo>
                  <a:pt x="634538" y="0"/>
                </a:lnTo>
                <a:lnTo>
                  <a:pt x="714363" y="0"/>
                </a:lnTo>
                <a:lnTo>
                  <a:pt x="816860" y="0"/>
                </a:lnTo>
                <a:lnTo>
                  <a:pt x="944863" y="0"/>
                </a:lnTo>
                <a:lnTo>
                  <a:pt x="1019315" y="0"/>
                </a:lnTo>
                <a:lnTo>
                  <a:pt x="1101206" y="0"/>
                </a:lnTo>
                <a:lnTo>
                  <a:pt x="1190891" y="0"/>
                </a:lnTo>
                <a:lnTo>
                  <a:pt x="1288724" y="0"/>
                </a:lnTo>
                <a:lnTo>
                  <a:pt x="1395058" y="0"/>
                </a:lnTo>
                <a:lnTo>
                  <a:pt x="1510249" y="0"/>
                </a:lnTo>
                <a:lnTo>
                  <a:pt x="1634651" y="0"/>
                </a:lnTo>
                <a:lnTo>
                  <a:pt x="1768617" y="0"/>
                </a:lnTo>
                <a:lnTo>
                  <a:pt x="1912502" y="0"/>
                </a:lnTo>
                <a:lnTo>
                  <a:pt x="2066661" y="0"/>
                </a:lnTo>
                <a:lnTo>
                  <a:pt x="2231447" y="0"/>
                </a:lnTo>
                <a:lnTo>
                  <a:pt x="2406912" y="0"/>
                </a:lnTo>
                <a:lnTo>
                  <a:pt x="2406912" y="1941264"/>
                </a:lnTo>
                <a:lnTo>
                  <a:pt x="2397638" y="2032980"/>
                </a:lnTo>
                <a:cubicBezTo>
                  <a:pt x="2353675" y="2247543"/>
                  <a:pt x="2163522" y="2411670"/>
                  <a:pt x="1934688" y="2411670"/>
                </a:cubicBezTo>
                <a:cubicBezTo>
                  <a:pt x="1934688" y="2411670"/>
                  <a:pt x="1934688" y="2411670"/>
                  <a:pt x="0" y="2411670"/>
                </a:cubicBezTo>
                <a:lnTo>
                  <a:pt x="0" y="2407884"/>
                </a:lnTo>
                <a:lnTo>
                  <a:pt x="0" y="2398893"/>
                </a:lnTo>
                <a:lnTo>
                  <a:pt x="0" y="2381385"/>
                </a:lnTo>
                <a:lnTo>
                  <a:pt x="0" y="2352519"/>
                </a:lnTo>
                <a:lnTo>
                  <a:pt x="0" y="2309457"/>
                </a:lnTo>
                <a:lnTo>
                  <a:pt x="0" y="2249359"/>
                </a:lnTo>
                <a:lnTo>
                  <a:pt x="0" y="2169387"/>
                </a:lnTo>
                <a:lnTo>
                  <a:pt x="0" y="2066700"/>
                </a:lnTo>
                <a:lnTo>
                  <a:pt x="0" y="1938460"/>
                </a:lnTo>
                <a:lnTo>
                  <a:pt x="0" y="1863870"/>
                </a:lnTo>
                <a:lnTo>
                  <a:pt x="0" y="1781828"/>
                </a:lnTo>
                <a:lnTo>
                  <a:pt x="0" y="1691977"/>
                </a:lnTo>
                <a:lnTo>
                  <a:pt x="0" y="1593963"/>
                </a:lnTo>
                <a:lnTo>
                  <a:pt x="0" y="1487432"/>
                </a:lnTo>
                <a:lnTo>
                  <a:pt x="0" y="1372028"/>
                </a:lnTo>
                <a:lnTo>
                  <a:pt x="0" y="1247396"/>
                </a:lnTo>
                <a:lnTo>
                  <a:pt x="0" y="1113182"/>
                </a:lnTo>
                <a:lnTo>
                  <a:pt x="0" y="969030"/>
                </a:lnTo>
                <a:lnTo>
                  <a:pt x="0" y="814586"/>
                </a:lnTo>
                <a:lnTo>
                  <a:pt x="0" y="649495"/>
                </a:lnTo>
                <a:lnTo>
                  <a:pt x="0" y="473402"/>
                </a:lnTo>
                <a:cubicBezTo>
                  <a:pt x="0" y="211393"/>
                  <a:pt x="211003" y="0"/>
                  <a:pt x="4725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640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duct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790012" y="1"/>
            <a:ext cx="5401988" cy="4501410"/>
          </a:xfrm>
          <a:custGeom>
            <a:avLst/>
            <a:gdLst>
              <a:gd name="connsiteX0" fmla="*/ 0 w 5401988"/>
              <a:gd name="connsiteY0" fmla="*/ 0 h 4501410"/>
              <a:gd name="connsiteX1" fmla="*/ 5401988 w 5401988"/>
              <a:gd name="connsiteY1" fmla="*/ 0 h 4501410"/>
              <a:gd name="connsiteX2" fmla="*/ 5401988 w 5401988"/>
              <a:gd name="connsiteY2" fmla="*/ 4501410 h 4501410"/>
              <a:gd name="connsiteX3" fmla="*/ 5400885 w 5401988"/>
              <a:gd name="connsiteY3" fmla="*/ 4501410 h 4501410"/>
              <a:gd name="connsiteX4" fmla="*/ 880501 w 5401988"/>
              <a:gd name="connsiteY4" fmla="*/ 4501410 h 4501410"/>
              <a:gd name="connsiteX5" fmla="*/ 0 w 5401988"/>
              <a:gd name="connsiteY5" fmla="*/ 3619599 h 4501410"/>
              <a:gd name="connsiteX6" fmla="*/ 0 w 5401988"/>
              <a:gd name="connsiteY6" fmla="*/ 3618715 h 4501410"/>
              <a:gd name="connsiteX7" fmla="*/ 0 w 5401988"/>
              <a:gd name="connsiteY7" fmla="*/ 3612529 h 4501410"/>
              <a:gd name="connsiteX8" fmla="*/ 0 w 5401988"/>
              <a:gd name="connsiteY8" fmla="*/ 3595739 h 4501410"/>
              <a:gd name="connsiteX9" fmla="*/ 0 w 5401988"/>
              <a:gd name="connsiteY9" fmla="*/ 3563042 h 4501410"/>
              <a:gd name="connsiteX10" fmla="*/ 0 w 5401988"/>
              <a:gd name="connsiteY10" fmla="*/ 3509137 h 4501410"/>
              <a:gd name="connsiteX11" fmla="*/ 0 w 5401988"/>
              <a:gd name="connsiteY11" fmla="*/ 3472575 h 4501410"/>
              <a:gd name="connsiteX12" fmla="*/ 0 w 5401988"/>
              <a:gd name="connsiteY12" fmla="*/ 3428721 h 4501410"/>
              <a:gd name="connsiteX13" fmla="*/ 0 w 5401988"/>
              <a:gd name="connsiteY13" fmla="*/ 3376915 h 4501410"/>
              <a:gd name="connsiteX14" fmla="*/ 0 w 5401988"/>
              <a:gd name="connsiteY14" fmla="*/ 3316493 h 4501410"/>
              <a:gd name="connsiteX15" fmla="*/ 0 w 5401988"/>
              <a:gd name="connsiteY15" fmla="*/ 3246791 h 4501410"/>
              <a:gd name="connsiteX16" fmla="*/ 0 w 5401988"/>
              <a:gd name="connsiteY16" fmla="*/ 3167149 h 4501410"/>
              <a:gd name="connsiteX17" fmla="*/ 0 w 5401988"/>
              <a:gd name="connsiteY17" fmla="*/ 3076902 h 4501410"/>
              <a:gd name="connsiteX18" fmla="*/ 0 w 5401988"/>
              <a:gd name="connsiteY18" fmla="*/ 2975388 h 4501410"/>
              <a:gd name="connsiteX19" fmla="*/ 0 w 5401988"/>
              <a:gd name="connsiteY19" fmla="*/ 2861944 h 4501410"/>
              <a:gd name="connsiteX20" fmla="*/ 0 w 5401988"/>
              <a:gd name="connsiteY20" fmla="*/ 2735908 h 4501410"/>
              <a:gd name="connsiteX21" fmla="*/ 0 w 5401988"/>
              <a:gd name="connsiteY21" fmla="*/ 2596616 h 4501410"/>
              <a:gd name="connsiteX22" fmla="*/ 0 w 5401988"/>
              <a:gd name="connsiteY22" fmla="*/ 2443406 h 4501410"/>
              <a:gd name="connsiteX23" fmla="*/ 0 w 5401988"/>
              <a:gd name="connsiteY23" fmla="*/ 2275615 h 4501410"/>
              <a:gd name="connsiteX24" fmla="*/ 0 w 5401988"/>
              <a:gd name="connsiteY24" fmla="*/ 2092580 h 4501410"/>
              <a:gd name="connsiteX25" fmla="*/ 0 w 5401988"/>
              <a:gd name="connsiteY25" fmla="*/ 1893639 h 4501410"/>
              <a:gd name="connsiteX26" fmla="*/ 0 w 5401988"/>
              <a:gd name="connsiteY26" fmla="*/ 1678129 h 4501410"/>
              <a:gd name="connsiteX27" fmla="*/ 0 w 5401988"/>
              <a:gd name="connsiteY27" fmla="*/ 1445387 h 4501410"/>
              <a:gd name="connsiteX28" fmla="*/ 0 w 5401988"/>
              <a:gd name="connsiteY28" fmla="*/ 1194750 h 4501410"/>
              <a:gd name="connsiteX29" fmla="*/ 0 w 5401988"/>
              <a:gd name="connsiteY29" fmla="*/ 925556 h 4501410"/>
              <a:gd name="connsiteX30" fmla="*/ 0 w 5401988"/>
              <a:gd name="connsiteY30" fmla="*/ 637141 h 4501410"/>
              <a:gd name="connsiteX31" fmla="*/ 0 w 5401988"/>
              <a:gd name="connsiteY31" fmla="*/ 328844 h 450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401988" h="4501410">
                <a:moveTo>
                  <a:pt x="0" y="0"/>
                </a:moveTo>
                <a:lnTo>
                  <a:pt x="5401988" y="0"/>
                </a:lnTo>
                <a:lnTo>
                  <a:pt x="5401988" y="4501410"/>
                </a:lnTo>
                <a:lnTo>
                  <a:pt x="5400885" y="4501410"/>
                </a:lnTo>
                <a:cubicBezTo>
                  <a:pt x="5384327" y="4501410"/>
                  <a:pt x="5119396" y="4501410"/>
                  <a:pt x="880501" y="4501410"/>
                </a:cubicBezTo>
                <a:cubicBezTo>
                  <a:pt x="392656" y="4501410"/>
                  <a:pt x="0" y="4108170"/>
                  <a:pt x="0" y="3619599"/>
                </a:cubicBezTo>
                <a:lnTo>
                  <a:pt x="0" y="3618715"/>
                </a:lnTo>
                <a:lnTo>
                  <a:pt x="0" y="3612529"/>
                </a:lnTo>
                <a:lnTo>
                  <a:pt x="0" y="3595739"/>
                </a:lnTo>
                <a:lnTo>
                  <a:pt x="0" y="3563042"/>
                </a:lnTo>
                <a:lnTo>
                  <a:pt x="0" y="3509137"/>
                </a:lnTo>
                <a:lnTo>
                  <a:pt x="0" y="3472575"/>
                </a:lnTo>
                <a:lnTo>
                  <a:pt x="0" y="3428721"/>
                </a:lnTo>
                <a:lnTo>
                  <a:pt x="0" y="3376915"/>
                </a:lnTo>
                <a:lnTo>
                  <a:pt x="0" y="3316493"/>
                </a:lnTo>
                <a:lnTo>
                  <a:pt x="0" y="3246791"/>
                </a:lnTo>
                <a:lnTo>
                  <a:pt x="0" y="3167149"/>
                </a:lnTo>
                <a:lnTo>
                  <a:pt x="0" y="3076902"/>
                </a:lnTo>
                <a:lnTo>
                  <a:pt x="0" y="2975388"/>
                </a:lnTo>
                <a:lnTo>
                  <a:pt x="0" y="2861944"/>
                </a:lnTo>
                <a:lnTo>
                  <a:pt x="0" y="2735908"/>
                </a:lnTo>
                <a:lnTo>
                  <a:pt x="0" y="2596616"/>
                </a:lnTo>
                <a:lnTo>
                  <a:pt x="0" y="2443406"/>
                </a:lnTo>
                <a:lnTo>
                  <a:pt x="0" y="2275615"/>
                </a:lnTo>
                <a:lnTo>
                  <a:pt x="0" y="2092580"/>
                </a:lnTo>
                <a:lnTo>
                  <a:pt x="0" y="1893639"/>
                </a:lnTo>
                <a:lnTo>
                  <a:pt x="0" y="1678129"/>
                </a:lnTo>
                <a:lnTo>
                  <a:pt x="0" y="1445387"/>
                </a:lnTo>
                <a:lnTo>
                  <a:pt x="0" y="1194750"/>
                </a:lnTo>
                <a:lnTo>
                  <a:pt x="0" y="925556"/>
                </a:lnTo>
                <a:lnTo>
                  <a:pt x="0" y="637141"/>
                </a:lnTo>
                <a:lnTo>
                  <a:pt x="0" y="3288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258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duct Pag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011674" y="2971"/>
            <a:ext cx="5633919" cy="3230338"/>
          </a:xfrm>
          <a:custGeom>
            <a:avLst/>
            <a:gdLst>
              <a:gd name="connsiteX0" fmla="*/ 0 w 5633919"/>
              <a:gd name="connsiteY0" fmla="*/ 0 h 3230338"/>
              <a:gd name="connsiteX1" fmla="*/ 4819305 w 5633919"/>
              <a:gd name="connsiteY1" fmla="*/ 0 h 3230338"/>
              <a:gd name="connsiteX2" fmla="*/ 5134448 w 5633919"/>
              <a:gd name="connsiteY2" fmla="*/ 315591 h 3230338"/>
              <a:gd name="connsiteX3" fmla="*/ 5134448 w 5633919"/>
              <a:gd name="connsiteY3" fmla="*/ 2730157 h 3230338"/>
              <a:gd name="connsiteX4" fmla="*/ 2726282 w 5633919"/>
              <a:gd name="connsiteY4" fmla="*/ 2730157 h 3230338"/>
              <a:gd name="connsiteX5" fmla="*/ 0 w 5633919"/>
              <a:gd name="connsiteY5" fmla="*/ 0 h 323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3919" h="3230338">
                <a:moveTo>
                  <a:pt x="0" y="0"/>
                </a:moveTo>
                <a:lnTo>
                  <a:pt x="4819305" y="0"/>
                </a:lnTo>
                <a:cubicBezTo>
                  <a:pt x="5134448" y="315591"/>
                  <a:pt x="5134448" y="315591"/>
                  <a:pt x="5134448" y="315591"/>
                </a:cubicBezTo>
                <a:cubicBezTo>
                  <a:pt x="5800410" y="982499"/>
                  <a:pt x="5800410" y="2063248"/>
                  <a:pt x="5134448" y="2730157"/>
                </a:cubicBezTo>
                <a:cubicBezTo>
                  <a:pt x="4471459" y="3397065"/>
                  <a:pt x="3392244" y="3397065"/>
                  <a:pt x="2726282" y="2730157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09054" y="2783602"/>
            <a:ext cx="2462760" cy="29028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158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duct Pag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142413" y="0"/>
            <a:ext cx="3046412" cy="3438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0" y="3438525"/>
            <a:ext cx="3046413" cy="34369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603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duct Pag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418833" y="2368605"/>
            <a:ext cx="5013422" cy="334871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1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3567884" y="4497732"/>
            <a:ext cx="2461275" cy="2379579"/>
          </a:xfrm>
          <a:custGeom>
            <a:avLst/>
            <a:gdLst>
              <a:gd name="connsiteX0" fmla="*/ 0 w 2461275"/>
              <a:gd name="connsiteY0" fmla="*/ 0 h 2379579"/>
              <a:gd name="connsiteX1" fmla="*/ 2461275 w 2461275"/>
              <a:gd name="connsiteY1" fmla="*/ 0 h 2379579"/>
              <a:gd name="connsiteX2" fmla="*/ 2461275 w 2461275"/>
              <a:gd name="connsiteY2" fmla="*/ 2379579 h 2379579"/>
              <a:gd name="connsiteX3" fmla="*/ 0 w 2461275"/>
              <a:gd name="connsiteY3" fmla="*/ 2379579 h 237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1275" h="2379579">
                <a:moveTo>
                  <a:pt x="0" y="0"/>
                </a:moveTo>
                <a:lnTo>
                  <a:pt x="2461275" y="0"/>
                </a:lnTo>
                <a:lnTo>
                  <a:pt x="2461275" y="2379579"/>
                </a:lnTo>
                <a:lnTo>
                  <a:pt x="0" y="23795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567883" cy="6877311"/>
          </a:xfrm>
          <a:custGeom>
            <a:avLst/>
            <a:gdLst>
              <a:gd name="connsiteX0" fmla="*/ 0 w 3567883"/>
              <a:gd name="connsiteY0" fmla="*/ 0 h 6877311"/>
              <a:gd name="connsiteX1" fmla="*/ 3567883 w 3567883"/>
              <a:gd name="connsiteY1" fmla="*/ 0 h 6877311"/>
              <a:gd name="connsiteX2" fmla="*/ 3567883 w 3567883"/>
              <a:gd name="connsiteY2" fmla="*/ 6877311 h 6877311"/>
              <a:gd name="connsiteX3" fmla="*/ 0 w 3567883"/>
              <a:gd name="connsiteY3" fmla="*/ 6877311 h 687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7883" h="6877311">
                <a:moveTo>
                  <a:pt x="0" y="0"/>
                </a:moveTo>
                <a:lnTo>
                  <a:pt x="3567883" y="0"/>
                </a:lnTo>
                <a:lnTo>
                  <a:pt x="3567883" y="6877311"/>
                </a:lnTo>
                <a:lnTo>
                  <a:pt x="0" y="6877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942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1792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Adoption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756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0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Adoption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7997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Problem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446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Problem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083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Problem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397743" y="2283031"/>
            <a:ext cx="2678141" cy="2679495"/>
          </a:xfrm>
          <a:custGeom>
            <a:avLst/>
            <a:gdLst>
              <a:gd name="connsiteX0" fmla="*/ 1339071 w 2678141"/>
              <a:gd name="connsiteY0" fmla="*/ 0 h 2679495"/>
              <a:gd name="connsiteX1" fmla="*/ 2671229 w 2678141"/>
              <a:gd name="connsiteY1" fmla="*/ 1202825 h 2679495"/>
              <a:gd name="connsiteX2" fmla="*/ 2678141 w 2678141"/>
              <a:gd name="connsiteY2" fmla="*/ 1339793 h 2679495"/>
              <a:gd name="connsiteX3" fmla="*/ 2678141 w 2678141"/>
              <a:gd name="connsiteY3" fmla="*/ 1339833 h 2679495"/>
              <a:gd name="connsiteX4" fmla="*/ 2671229 w 2678141"/>
              <a:gd name="connsiteY4" fmla="*/ 1476801 h 2679495"/>
              <a:gd name="connsiteX5" fmla="*/ 1475983 w 2678141"/>
              <a:gd name="connsiteY5" fmla="*/ 2672709 h 2679495"/>
              <a:gd name="connsiteX6" fmla="*/ 1341664 w 2678141"/>
              <a:gd name="connsiteY6" fmla="*/ 2679495 h 2679495"/>
              <a:gd name="connsiteX7" fmla="*/ 1336479 w 2678141"/>
              <a:gd name="connsiteY7" fmla="*/ 2679495 h 2679495"/>
              <a:gd name="connsiteX8" fmla="*/ 1202159 w 2678141"/>
              <a:gd name="connsiteY8" fmla="*/ 2672709 h 2679495"/>
              <a:gd name="connsiteX9" fmla="*/ 0 w 2678141"/>
              <a:gd name="connsiteY9" fmla="*/ 1339813 h 2679495"/>
              <a:gd name="connsiteX10" fmla="*/ 1339071 w 2678141"/>
              <a:gd name="connsiteY10" fmla="*/ 0 h 2679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8141" h="2679495">
                <a:moveTo>
                  <a:pt x="1339071" y="0"/>
                </a:moveTo>
                <a:cubicBezTo>
                  <a:pt x="2032397" y="0"/>
                  <a:pt x="2602655" y="527216"/>
                  <a:pt x="2671229" y="1202825"/>
                </a:cubicBezTo>
                <a:lnTo>
                  <a:pt x="2678141" y="1339793"/>
                </a:lnTo>
                <a:lnTo>
                  <a:pt x="2678141" y="1339833"/>
                </a:lnTo>
                <a:lnTo>
                  <a:pt x="2671229" y="1476801"/>
                </a:lnTo>
                <a:cubicBezTo>
                  <a:pt x="2607226" y="2107369"/>
                  <a:pt x="2106202" y="2608671"/>
                  <a:pt x="1475983" y="2672709"/>
                </a:cubicBezTo>
                <a:lnTo>
                  <a:pt x="1341664" y="2679495"/>
                </a:lnTo>
                <a:lnTo>
                  <a:pt x="1336479" y="2679495"/>
                </a:lnTo>
                <a:lnTo>
                  <a:pt x="1202159" y="2672709"/>
                </a:lnTo>
                <a:cubicBezTo>
                  <a:pt x="526925" y="2604097"/>
                  <a:pt x="0" y="2033524"/>
                  <a:pt x="0" y="1339813"/>
                </a:cubicBezTo>
                <a:cubicBezTo>
                  <a:pt x="0" y="599855"/>
                  <a:pt x="599523" y="0"/>
                  <a:pt x="13390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678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Problem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101257" y="2702718"/>
            <a:ext cx="3456999" cy="3158477"/>
          </a:xfrm>
          <a:custGeom>
            <a:avLst/>
            <a:gdLst>
              <a:gd name="connsiteX0" fmla="*/ 1710917 w 3456999"/>
              <a:gd name="connsiteY0" fmla="*/ 0 h 3158477"/>
              <a:gd name="connsiteX1" fmla="*/ 1748164 w 3456999"/>
              <a:gd name="connsiteY1" fmla="*/ 0 h 3158477"/>
              <a:gd name="connsiteX2" fmla="*/ 1805773 w 3456999"/>
              <a:gd name="connsiteY2" fmla="*/ 3498 h 3158477"/>
              <a:gd name="connsiteX3" fmla="*/ 2256792 w 3456999"/>
              <a:gd name="connsiteY3" fmla="*/ 305905 h 3158477"/>
              <a:gd name="connsiteX4" fmla="*/ 3371830 w 3456999"/>
              <a:gd name="connsiteY4" fmla="*/ 2238389 h 3158477"/>
              <a:gd name="connsiteX5" fmla="*/ 2955549 w 3456999"/>
              <a:gd name="connsiteY5" fmla="*/ 3149544 h 3158477"/>
              <a:gd name="connsiteX6" fmla="*/ 2836612 w 3456999"/>
              <a:gd name="connsiteY6" fmla="*/ 3158477 h 3158477"/>
              <a:gd name="connsiteX7" fmla="*/ 2280579 w 3456999"/>
              <a:gd name="connsiteY7" fmla="*/ 3158477 h 3158477"/>
              <a:gd name="connsiteX8" fmla="*/ 1730494 w 3456999"/>
              <a:gd name="connsiteY8" fmla="*/ 3158477 h 3158477"/>
              <a:gd name="connsiteX9" fmla="*/ 621403 w 3456999"/>
              <a:gd name="connsiteY9" fmla="*/ 3158477 h 3158477"/>
              <a:gd name="connsiteX10" fmla="*/ 11848 w 3456999"/>
              <a:gd name="connsiteY10" fmla="*/ 2664190 h 3158477"/>
              <a:gd name="connsiteX11" fmla="*/ 86184 w 3456999"/>
              <a:gd name="connsiteY11" fmla="*/ 2238389 h 3158477"/>
              <a:gd name="connsiteX12" fmla="*/ 1201222 w 3456999"/>
              <a:gd name="connsiteY12" fmla="*/ 305905 h 3158477"/>
              <a:gd name="connsiteX13" fmla="*/ 1652241 w 3456999"/>
              <a:gd name="connsiteY13" fmla="*/ 3773 h 315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56999" h="3158477">
                <a:moveTo>
                  <a:pt x="1710917" y="0"/>
                </a:moveTo>
                <a:lnTo>
                  <a:pt x="1748164" y="0"/>
                </a:lnTo>
                <a:lnTo>
                  <a:pt x="1805773" y="3498"/>
                </a:lnTo>
                <a:cubicBezTo>
                  <a:pt x="1984095" y="25578"/>
                  <a:pt x="2154022" y="126131"/>
                  <a:pt x="2256792" y="305905"/>
                </a:cubicBezTo>
                <a:cubicBezTo>
                  <a:pt x="2631445" y="949074"/>
                  <a:pt x="3000150" y="1592243"/>
                  <a:pt x="3371830" y="2238389"/>
                </a:cubicBezTo>
                <a:cubicBezTo>
                  <a:pt x="3585917" y="2610593"/>
                  <a:pt x="3377777" y="3069148"/>
                  <a:pt x="2955549" y="3149544"/>
                </a:cubicBezTo>
                <a:cubicBezTo>
                  <a:pt x="2916894" y="3158477"/>
                  <a:pt x="2875266" y="3158477"/>
                  <a:pt x="2836612" y="3158477"/>
                </a:cubicBezTo>
                <a:lnTo>
                  <a:pt x="2280579" y="3158477"/>
                </a:lnTo>
                <a:lnTo>
                  <a:pt x="1730494" y="3158477"/>
                </a:lnTo>
                <a:lnTo>
                  <a:pt x="621403" y="3158477"/>
                </a:lnTo>
                <a:cubicBezTo>
                  <a:pt x="318112" y="3158477"/>
                  <a:pt x="74291" y="2961953"/>
                  <a:pt x="11848" y="2664190"/>
                </a:cubicBezTo>
                <a:cubicBezTo>
                  <a:pt x="-17886" y="2512331"/>
                  <a:pt x="8875" y="2372382"/>
                  <a:pt x="86184" y="2238389"/>
                </a:cubicBezTo>
                <a:cubicBezTo>
                  <a:pt x="457864" y="1595220"/>
                  <a:pt x="829543" y="949074"/>
                  <a:pt x="1201222" y="305905"/>
                </a:cubicBezTo>
                <a:cubicBezTo>
                  <a:pt x="1303992" y="127434"/>
                  <a:pt x="1473919" y="26473"/>
                  <a:pt x="1652241" y="377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632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Solution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656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Solution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723064" y="0"/>
            <a:ext cx="3979465" cy="2868613"/>
          </a:xfrm>
          <a:custGeom>
            <a:avLst/>
            <a:gdLst>
              <a:gd name="connsiteX0" fmla="*/ 201730 w 3979465"/>
              <a:gd name="connsiteY0" fmla="*/ 0 h 2868613"/>
              <a:gd name="connsiteX1" fmla="*/ 202603 w 3979465"/>
              <a:gd name="connsiteY1" fmla="*/ 0 h 2868613"/>
              <a:gd name="connsiteX2" fmla="*/ 208713 w 3979465"/>
              <a:gd name="connsiteY2" fmla="*/ 0 h 2868613"/>
              <a:gd name="connsiteX3" fmla="*/ 225300 w 3979465"/>
              <a:gd name="connsiteY3" fmla="*/ 0 h 2868613"/>
              <a:gd name="connsiteX4" fmla="*/ 257599 w 3979465"/>
              <a:gd name="connsiteY4" fmla="*/ 0 h 2868613"/>
              <a:gd name="connsiteX5" fmla="*/ 310849 w 3979465"/>
              <a:gd name="connsiteY5" fmla="*/ 0 h 2868613"/>
              <a:gd name="connsiteX6" fmla="*/ 390288 w 3979465"/>
              <a:gd name="connsiteY6" fmla="*/ 0 h 2868613"/>
              <a:gd name="connsiteX7" fmla="*/ 501153 w 3979465"/>
              <a:gd name="connsiteY7" fmla="*/ 0 h 2868613"/>
              <a:gd name="connsiteX8" fmla="*/ 570008 w 3979465"/>
              <a:gd name="connsiteY8" fmla="*/ 0 h 2868613"/>
              <a:gd name="connsiteX9" fmla="*/ 648683 w 3979465"/>
              <a:gd name="connsiteY9" fmla="*/ 0 h 2868613"/>
              <a:gd name="connsiteX10" fmla="*/ 737833 w 3979465"/>
              <a:gd name="connsiteY10" fmla="*/ 0 h 2868613"/>
              <a:gd name="connsiteX11" fmla="*/ 838114 w 3979465"/>
              <a:gd name="connsiteY11" fmla="*/ 0 h 2868613"/>
              <a:gd name="connsiteX12" fmla="*/ 950179 w 3979465"/>
              <a:gd name="connsiteY12" fmla="*/ 0 h 2868613"/>
              <a:gd name="connsiteX13" fmla="*/ 1074685 w 3979465"/>
              <a:gd name="connsiteY13" fmla="*/ 0 h 2868613"/>
              <a:gd name="connsiteX14" fmla="*/ 1212284 w 3979465"/>
              <a:gd name="connsiteY14" fmla="*/ 0 h 2868613"/>
              <a:gd name="connsiteX15" fmla="*/ 1363633 w 3979465"/>
              <a:gd name="connsiteY15" fmla="*/ 0 h 2868613"/>
              <a:gd name="connsiteX16" fmla="*/ 1529385 w 3979465"/>
              <a:gd name="connsiteY16" fmla="*/ 0 h 2868613"/>
              <a:gd name="connsiteX17" fmla="*/ 1710195 w 3979465"/>
              <a:gd name="connsiteY17" fmla="*/ 0 h 2868613"/>
              <a:gd name="connsiteX18" fmla="*/ 1906719 w 3979465"/>
              <a:gd name="connsiteY18" fmla="*/ 0 h 2868613"/>
              <a:gd name="connsiteX19" fmla="*/ 2119611 w 3979465"/>
              <a:gd name="connsiteY19" fmla="*/ 0 h 2868613"/>
              <a:gd name="connsiteX20" fmla="*/ 2349525 w 3979465"/>
              <a:gd name="connsiteY20" fmla="*/ 0 h 2868613"/>
              <a:gd name="connsiteX21" fmla="*/ 2597117 w 3979465"/>
              <a:gd name="connsiteY21" fmla="*/ 0 h 2868613"/>
              <a:gd name="connsiteX22" fmla="*/ 2863041 w 3979465"/>
              <a:gd name="connsiteY22" fmla="*/ 0 h 2868613"/>
              <a:gd name="connsiteX23" fmla="*/ 3147952 w 3979465"/>
              <a:gd name="connsiteY23" fmla="*/ 0 h 2868613"/>
              <a:gd name="connsiteX24" fmla="*/ 3452504 w 3979465"/>
              <a:gd name="connsiteY24" fmla="*/ 0 h 2868613"/>
              <a:gd name="connsiteX25" fmla="*/ 3777352 w 3979465"/>
              <a:gd name="connsiteY25" fmla="*/ 0 h 2868613"/>
              <a:gd name="connsiteX26" fmla="*/ 3979465 w 3979465"/>
              <a:gd name="connsiteY26" fmla="*/ 875002 h 2868613"/>
              <a:gd name="connsiteX27" fmla="*/ 2194099 w 3979465"/>
              <a:gd name="connsiteY27" fmla="*/ 2858759 h 2868613"/>
              <a:gd name="connsiteX28" fmla="*/ 1999745 w 3979465"/>
              <a:gd name="connsiteY28" fmla="*/ 2868613 h 2868613"/>
              <a:gd name="connsiteX29" fmla="*/ 1982287 w 3979465"/>
              <a:gd name="connsiteY29" fmla="*/ 2868613 h 2868613"/>
              <a:gd name="connsiteX30" fmla="*/ 1787432 w 3979465"/>
              <a:gd name="connsiteY30" fmla="*/ 2858759 h 2868613"/>
              <a:gd name="connsiteX31" fmla="*/ 9899 w 3979465"/>
              <a:gd name="connsiteY31" fmla="*/ 1078868 h 2868613"/>
              <a:gd name="connsiteX32" fmla="*/ 0 w 3979465"/>
              <a:gd name="connsiteY32" fmla="*/ 882615 h 2868613"/>
              <a:gd name="connsiteX33" fmla="*/ 0 w 3979465"/>
              <a:gd name="connsiteY33" fmla="*/ 868268 h 2868613"/>
              <a:gd name="connsiteX34" fmla="*/ 12806 w 3979465"/>
              <a:gd name="connsiteY34" fmla="*/ 643696 h 2868613"/>
              <a:gd name="connsiteX35" fmla="*/ 201730 w 3979465"/>
              <a:gd name="connsiteY35" fmla="*/ 0 h 286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79465" h="2868613">
                <a:moveTo>
                  <a:pt x="201730" y="0"/>
                </a:moveTo>
                <a:lnTo>
                  <a:pt x="202603" y="0"/>
                </a:lnTo>
                <a:lnTo>
                  <a:pt x="208713" y="0"/>
                </a:lnTo>
                <a:lnTo>
                  <a:pt x="225300" y="0"/>
                </a:lnTo>
                <a:lnTo>
                  <a:pt x="257599" y="0"/>
                </a:lnTo>
                <a:lnTo>
                  <a:pt x="310849" y="0"/>
                </a:lnTo>
                <a:lnTo>
                  <a:pt x="390288" y="0"/>
                </a:lnTo>
                <a:lnTo>
                  <a:pt x="501153" y="0"/>
                </a:lnTo>
                <a:lnTo>
                  <a:pt x="570008" y="0"/>
                </a:lnTo>
                <a:lnTo>
                  <a:pt x="648683" y="0"/>
                </a:lnTo>
                <a:lnTo>
                  <a:pt x="737833" y="0"/>
                </a:lnTo>
                <a:lnTo>
                  <a:pt x="838114" y="0"/>
                </a:lnTo>
                <a:lnTo>
                  <a:pt x="950179" y="0"/>
                </a:lnTo>
                <a:lnTo>
                  <a:pt x="1074685" y="0"/>
                </a:lnTo>
                <a:lnTo>
                  <a:pt x="1212284" y="0"/>
                </a:lnTo>
                <a:lnTo>
                  <a:pt x="1363633" y="0"/>
                </a:lnTo>
                <a:lnTo>
                  <a:pt x="1529385" y="0"/>
                </a:lnTo>
                <a:lnTo>
                  <a:pt x="1710195" y="0"/>
                </a:lnTo>
                <a:lnTo>
                  <a:pt x="1906719" y="0"/>
                </a:lnTo>
                <a:lnTo>
                  <a:pt x="2119611" y="0"/>
                </a:lnTo>
                <a:lnTo>
                  <a:pt x="2349525" y="0"/>
                </a:lnTo>
                <a:lnTo>
                  <a:pt x="2597117" y="0"/>
                </a:lnTo>
                <a:lnTo>
                  <a:pt x="2863041" y="0"/>
                </a:lnTo>
                <a:lnTo>
                  <a:pt x="3147952" y="0"/>
                </a:lnTo>
                <a:lnTo>
                  <a:pt x="3452504" y="0"/>
                </a:lnTo>
                <a:lnTo>
                  <a:pt x="3777352" y="0"/>
                </a:lnTo>
                <a:cubicBezTo>
                  <a:pt x="3908131" y="264882"/>
                  <a:pt x="3979465" y="562502"/>
                  <a:pt x="3979465" y="875002"/>
                </a:cubicBezTo>
                <a:cubicBezTo>
                  <a:pt x="3979465" y="1907371"/>
                  <a:pt x="3195765" y="2756634"/>
                  <a:pt x="2194099" y="2858759"/>
                </a:cubicBezTo>
                <a:lnTo>
                  <a:pt x="1999745" y="2868613"/>
                </a:lnTo>
                <a:lnTo>
                  <a:pt x="1982287" y="2868613"/>
                </a:lnTo>
                <a:lnTo>
                  <a:pt x="1787432" y="2858759"/>
                </a:lnTo>
                <a:cubicBezTo>
                  <a:pt x="850257" y="2763442"/>
                  <a:pt x="105089" y="2017285"/>
                  <a:pt x="9899" y="1078868"/>
                </a:cubicBezTo>
                <a:lnTo>
                  <a:pt x="0" y="882615"/>
                </a:lnTo>
                <a:lnTo>
                  <a:pt x="0" y="868268"/>
                </a:lnTo>
                <a:lnTo>
                  <a:pt x="12806" y="643696"/>
                </a:lnTo>
                <a:cubicBezTo>
                  <a:pt x="38999" y="415738"/>
                  <a:pt x="103645" y="198661"/>
                  <a:pt x="2017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291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Solution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080250" y="0"/>
            <a:ext cx="5111750" cy="384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82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89030" cy="6875636"/>
          </a:xfrm>
          <a:custGeom>
            <a:avLst/>
            <a:gdLst>
              <a:gd name="connsiteX0" fmla="*/ 0 w 12189030"/>
              <a:gd name="connsiteY0" fmla="*/ 0 h 6875636"/>
              <a:gd name="connsiteX1" fmla="*/ 12189030 w 12189030"/>
              <a:gd name="connsiteY1" fmla="*/ 0 h 6875636"/>
              <a:gd name="connsiteX2" fmla="*/ 12189030 w 12189030"/>
              <a:gd name="connsiteY2" fmla="*/ 6875636 h 6875636"/>
              <a:gd name="connsiteX3" fmla="*/ 0 w 12189030"/>
              <a:gd name="connsiteY3" fmla="*/ 6875636 h 687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030" h="6875636">
                <a:moveTo>
                  <a:pt x="0" y="0"/>
                </a:moveTo>
                <a:lnTo>
                  <a:pt x="12189030" y="0"/>
                </a:lnTo>
                <a:lnTo>
                  <a:pt x="12189030" y="6875636"/>
                </a:lnTo>
                <a:lnTo>
                  <a:pt x="0" y="68756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78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Solution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47073" y="0"/>
            <a:ext cx="6418249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304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Solution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883591" y="2971"/>
            <a:ext cx="4571684" cy="3625813"/>
          </a:xfrm>
          <a:custGeom>
            <a:avLst/>
            <a:gdLst>
              <a:gd name="connsiteX0" fmla="*/ 431041 w 4571684"/>
              <a:gd name="connsiteY0" fmla="*/ 0 h 3625813"/>
              <a:gd name="connsiteX1" fmla="*/ 4140960 w 4571684"/>
              <a:gd name="connsiteY1" fmla="*/ 0 h 3625813"/>
              <a:gd name="connsiteX2" fmla="*/ 4564574 w 4571684"/>
              <a:gd name="connsiteY2" fmla="*/ 1150974 h 3625813"/>
              <a:gd name="connsiteX3" fmla="*/ 4571684 w 4571684"/>
              <a:gd name="connsiteY3" fmla="*/ 1328710 h 3625813"/>
              <a:gd name="connsiteX4" fmla="*/ 4571684 w 4571684"/>
              <a:gd name="connsiteY4" fmla="*/ 1342885 h 3625813"/>
              <a:gd name="connsiteX5" fmla="*/ 4560207 w 4571684"/>
              <a:gd name="connsiteY5" fmla="*/ 1570811 h 3625813"/>
              <a:gd name="connsiteX6" fmla="*/ 2286000 w 4571684"/>
              <a:gd name="connsiteY6" fmla="*/ 3625813 h 3625813"/>
              <a:gd name="connsiteX7" fmla="*/ 0 w 4571684"/>
              <a:gd name="connsiteY7" fmla="*/ 1336609 h 3625813"/>
              <a:gd name="connsiteX8" fmla="*/ 431041 w 4571684"/>
              <a:gd name="connsiteY8" fmla="*/ 0 h 362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1684" h="3625813">
                <a:moveTo>
                  <a:pt x="431041" y="0"/>
                </a:moveTo>
                <a:lnTo>
                  <a:pt x="4140960" y="0"/>
                </a:lnTo>
                <a:cubicBezTo>
                  <a:pt x="4377661" y="328199"/>
                  <a:pt x="4530150" y="722493"/>
                  <a:pt x="4564574" y="1150974"/>
                </a:cubicBezTo>
                <a:lnTo>
                  <a:pt x="4571684" y="1328710"/>
                </a:lnTo>
                <a:lnTo>
                  <a:pt x="4571684" y="1342885"/>
                </a:lnTo>
                <a:lnTo>
                  <a:pt x="4560207" y="1570811"/>
                </a:lnTo>
                <a:cubicBezTo>
                  <a:pt x="4443234" y="2725779"/>
                  <a:pt x="3470432" y="3625813"/>
                  <a:pt x="2286000" y="3625813"/>
                </a:cubicBezTo>
                <a:cubicBezTo>
                  <a:pt x="1022606" y="3625813"/>
                  <a:pt x="0" y="2601774"/>
                  <a:pt x="0" y="1336609"/>
                </a:cubicBezTo>
                <a:cubicBezTo>
                  <a:pt x="0" y="836497"/>
                  <a:pt x="157553" y="375084"/>
                  <a:pt x="4310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266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Trend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8225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Trend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456083" y="0"/>
            <a:ext cx="273591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228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Trend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99298" y="4656668"/>
            <a:ext cx="3992702" cy="2201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935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Trend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141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Trend Pag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2321083"/>
            <a:ext cx="5703957" cy="45545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793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Trend P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097333" y="2839574"/>
            <a:ext cx="2324980" cy="2327958"/>
          </a:xfrm>
          <a:custGeom>
            <a:avLst/>
            <a:gdLst>
              <a:gd name="connsiteX0" fmla="*/ 1162490 w 2324980"/>
              <a:gd name="connsiteY0" fmla="*/ 0 h 2327958"/>
              <a:gd name="connsiteX1" fmla="*/ 2324980 w 2324980"/>
              <a:gd name="connsiteY1" fmla="*/ 1163980 h 2327958"/>
              <a:gd name="connsiteX2" fmla="*/ 1281348 w 2324980"/>
              <a:gd name="connsiteY2" fmla="*/ 2321951 h 2327958"/>
              <a:gd name="connsiteX3" fmla="*/ 1162530 w 2324980"/>
              <a:gd name="connsiteY3" fmla="*/ 2327958 h 2327958"/>
              <a:gd name="connsiteX4" fmla="*/ 1162450 w 2324980"/>
              <a:gd name="connsiteY4" fmla="*/ 2327958 h 2327958"/>
              <a:gd name="connsiteX5" fmla="*/ 1043632 w 2324980"/>
              <a:gd name="connsiteY5" fmla="*/ 2321951 h 2327958"/>
              <a:gd name="connsiteX6" fmla="*/ 0 w 2324980"/>
              <a:gd name="connsiteY6" fmla="*/ 1163980 h 2327958"/>
              <a:gd name="connsiteX7" fmla="*/ 1162490 w 2324980"/>
              <a:gd name="connsiteY7" fmla="*/ 0 h 232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4980" h="2327958">
                <a:moveTo>
                  <a:pt x="1162490" y="0"/>
                </a:moveTo>
                <a:cubicBezTo>
                  <a:pt x="1804515" y="0"/>
                  <a:pt x="2324980" y="521132"/>
                  <a:pt x="2324980" y="1163980"/>
                </a:cubicBezTo>
                <a:cubicBezTo>
                  <a:pt x="2324980" y="1766650"/>
                  <a:pt x="1867540" y="2262343"/>
                  <a:pt x="1281348" y="2321951"/>
                </a:cubicBezTo>
                <a:lnTo>
                  <a:pt x="1162530" y="2327958"/>
                </a:lnTo>
                <a:lnTo>
                  <a:pt x="1162450" y="2327958"/>
                </a:lnTo>
                <a:lnTo>
                  <a:pt x="1043632" y="2321951"/>
                </a:lnTo>
                <a:cubicBezTo>
                  <a:pt x="457440" y="2262343"/>
                  <a:pt x="0" y="1766650"/>
                  <a:pt x="0" y="1163980"/>
                </a:cubicBezTo>
                <a:cubicBezTo>
                  <a:pt x="0" y="521132"/>
                  <a:pt x="520465" y="0"/>
                  <a:pt x="1162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109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ing Principles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54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ing Principles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Replace Image &amp; Send To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01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C9CDEBE-CB8D-B644-EE7B-4C5497D5314B}"/>
              </a:ext>
            </a:extLst>
          </p:cNvPr>
          <p:cNvSpPr txBox="1">
            <a:spLocks/>
          </p:cNvSpPr>
          <p:nvPr userDrawn="1"/>
        </p:nvSpPr>
        <p:spPr>
          <a:xfrm>
            <a:off x="367743" y="6470165"/>
            <a:ext cx="3497976" cy="397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bg2"/>
                </a:solidFill>
                <a:latin typeface="Raleway" panose="020B0503030101060003" pitchFamily="34" charset="0"/>
              </a:rPr>
              <a:t>12 Essentials You Need to Know for US Expansion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807B146-13BF-65DB-E15A-B03C745B6197}"/>
              </a:ext>
            </a:extLst>
          </p:cNvPr>
          <p:cNvSpPr txBox="1">
            <a:spLocks/>
          </p:cNvSpPr>
          <p:nvPr userDrawn="1"/>
        </p:nvSpPr>
        <p:spPr>
          <a:xfrm>
            <a:off x="8326283" y="6470165"/>
            <a:ext cx="3497976" cy="397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300"/>
              </a:lnSpc>
              <a:spcBef>
                <a:spcPts val="0"/>
              </a:spcBef>
              <a:buNone/>
            </a:pPr>
            <a:fld id="{D49954DD-B397-9140-B704-310EC59657AA}" type="slidenum">
              <a:rPr lang="en-US" sz="1200" smtClean="0">
                <a:solidFill>
                  <a:schemeClr val="bg2"/>
                </a:solidFill>
                <a:latin typeface="Raleway" panose="020B0503030101060003" pitchFamily="34" charset="0"/>
              </a:rPr>
              <a:t>‹#›</a:t>
            </a:fld>
            <a:endParaRPr lang="en-US" sz="1200" dirty="0">
              <a:solidFill>
                <a:schemeClr val="bg2"/>
              </a:solidFill>
              <a:latin typeface="Raleway" panose="020B05030301010600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748404-1BC5-685A-5BD3-9F4AFA4ECA74}"/>
              </a:ext>
            </a:extLst>
          </p:cNvPr>
          <p:cNvCxnSpPr>
            <a:cxnSpLocks/>
          </p:cNvCxnSpPr>
          <p:nvPr userDrawn="1"/>
        </p:nvCxnSpPr>
        <p:spPr>
          <a:xfrm>
            <a:off x="367743" y="6470165"/>
            <a:ext cx="11456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02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  <p:sldLayoutId id="2147484183" r:id="rId12"/>
    <p:sldLayoutId id="2147484184" r:id="rId13"/>
    <p:sldLayoutId id="2147484185" r:id="rId14"/>
    <p:sldLayoutId id="2147484186" r:id="rId15"/>
    <p:sldLayoutId id="2147484187" r:id="rId16"/>
    <p:sldLayoutId id="2147484188" r:id="rId17"/>
    <p:sldLayoutId id="2147484189" r:id="rId18"/>
    <p:sldLayoutId id="2147484190" r:id="rId19"/>
    <p:sldLayoutId id="2147484191" r:id="rId20"/>
    <p:sldLayoutId id="2147484192" r:id="rId21"/>
    <p:sldLayoutId id="2147484193" r:id="rId22"/>
    <p:sldLayoutId id="2147484194" r:id="rId23"/>
    <p:sldLayoutId id="2147484195" r:id="rId24"/>
    <p:sldLayoutId id="2147484196" r:id="rId25"/>
    <p:sldLayoutId id="2147484197" r:id="rId26"/>
    <p:sldLayoutId id="2147484198" r:id="rId27"/>
    <p:sldLayoutId id="2147484199" r:id="rId28"/>
    <p:sldLayoutId id="2147484200" r:id="rId29"/>
    <p:sldLayoutId id="2147484201" r:id="rId30"/>
    <p:sldLayoutId id="2147484202" r:id="rId31"/>
    <p:sldLayoutId id="2147484203" r:id="rId32"/>
    <p:sldLayoutId id="2147484204" r:id="rId33"/>
    <p:sldLayoutId id="2147484205" r:id="rId34"/>
    <p:sldLayoutId id="2147484206" r:id="rId35"/>
    <p:sldLayoutId id="2147484207" r:id="rId36"/>
    <p:sldLayoutId id="2147484208" r:id="rId37"/>
    <p:sldLayoutId id="2147484209" r:id="rId38"/>
    <p:sldLayoutId id="2147484210" r:id="rId39"/>
    <p:sldLayoutId id="2147484211" r:id="rId40"/>
    <p:sldLayoutId id="2147484212" r:id="rId41"/>
    <p:sldLayoutId id="2147484213" r:id="rId42"/>
    <p:sldLayoutId id="2147484214" r:id="rId43"/>
    <p:sldLayoutId id="2147484215" r:id="rId44"/>
    <p:sldLayoutId id="2147484216" r:id="rId45"/>
    <p:sldLayoutId id="2147484217" r:id="rId46"/>
    <p:sldLayoutId id="2147484218" r:id="rId47"/>
    <p:sldLayoutId id="2147484219" r:id="rId48"/>
    <p:sldLayoutId id="2147484220" r:id="rId49"/>
    <p:sldLayoutId id="2147484221" r:id="rId50"/>
    <p:sldLayoutId id="2147484222" r:id="rId51"/>
    <p:sldLayoutId id="2147484223" r:id="rId52"/>
    <p:sldLayoutId id="2147484224" r:id="rId53"/>
    <p:sldLayoutId id="2147484225" r:id="rId54"/>
    <p:sldLayoutId id="2147484226" r:id="rId55"/>
    <p:sldLayoutId id="2147484228" r:id="rId56"/>
    <p:sldLayoutId id="2147484227" r:id="rId57"/>
    <p:sldLayoutId id="2147484229" r:id="rId58"/>
    <p:sldLayoutId id="2147484230" r:id="rId59"/>
    <p:sldLayoutId id="2147484231" r:id="rId60"/>
    <p:sldLayoutId id="2147484232" r:id="rId61"/>
    <p:sldLayoutId id="2147484233" r:id="rId62"/>
    <p:sldLayoutId id="2147484234" r:id="rId63"/>
    <p:sldLayoutId id="2147484235" r:id="rId64"/>
    <p:sldLayoutId id="2147484236" r:id="rId65"/>
    <p:sldLayoutId id="2147484237" r:id="rId66"/>
    <p:sldLayoutId id="2147484238" r:id="rId67"/>
    <p:sldLayoutId id="2147484239" r:id="rId68"/>
    <p:sldLayoutId id="2147484240" r:id="rId69"/>
    <p:sldLayoutId id="2147484241" r:id="rId70"/>
    <p:sldLayoutId id="2147484242" r:id="rId71"/>
    <p:sldLayoutId id="2147484243" r:id="rId72"/>
    <p:sldLayoutId id="2147484244" r:id="rId73"/>
    <p:sldLayoutId id="2147484245" r:id="rId74"/>
    <p:sldLayoutId id="2147484246" r:id="rId75"/>
    <p:sldLayoutId id="2147484247" r:id="rId76"/>
    <p:sldLayoutId id="2147484248" r:id="rId77"/>
    <p:sldLayoutId id="2147484249" r:id="rId78"/>
    <p:sldLayoutId id="2147484250" r:id="rId79"/>
    <p:sldLayoutId id="2147484251" r:id="rId80"/>
    <p:sldLayoutId id="2147484252" r:id="rId81"/>
    <p:sldLayoutId id="2147484253" r:id="rId82"/>
    <p:sldLayoutId id="2147484254" r:id="rId83"/>
    <p:sldLayoutId id="2147484255" r:id="rId84"/>
    <p:sldLayoutId id="2147484256" r:id="rId85"/>
    <p:sldLayoutId id="2147484257" r:id="rId86"/>
    <p:sldLayoutId id="2147484258" r:id="rId87"/>
    <p:sldLayoutId id="2147484259" r:id="rId88"/>
    <p:sldLayoutId id="2147484260" r:id="rId89"/>
    <p:sldLayoutId id="2147484261" r:id="rId90"/>
    <p:sldLayoutId id="2147484262" r:id="rId91"/>
    <p:sldLayoutId id="2147484263" r:id="rId92"/>
    <p:sldLayoutId id="2147484264" r:id="rId93"/>
    <p:sldLayoutId id="2147484265" r:id="rId94"/>
    <p:sldLayoutId id="2147484266" r:id="rId95"/>
    <p:sldLayoutId id="2147484267" r:id="rId96"/>
    <p:sldLayoutId id="2147484268" r:id="rId97"/>
    <p:sldLayoutId id="2147484269" r:id="rId98"/>
    <p:sldLayoutId id="2147484270" r:id="rId99"/>
    <p:sldLayoutId id="2147484271" r:id="rId100"/>
    <p:sldLayoutId id="2147484272" r:id="rId101"/>
    <p:sldLayoutId id="2147484273" r:id="rId102"/>
    <p:sldLayoutId id="2147484274" r:id="rId103"/>
    <p:sldLayoutId id="2147484275" r:id="rId104"/>
    <p:sldLayoutId id="2147484276" r:id="rId105"/>
    <p:sldLayoutId id="2147484277" r:id="rId106"/>
    <p:sldLayoutId id="2147484278" r:id="rId107"/>
    <p:sldLayoutId id="2147484279" r:id="rId108"/>
    <p:sldLayoutId id="2147484280" r:id="rId109"/>
    <p:sldLayoutId id="2147484281" r:id="rId110"/>
    <p:sldLayoutId id="2147484282" r:id="rId111"/>
    <p:sldLayoutId id="2147484283" r:id="rId112"/>
    <p:sldLayoutId id="2147484284" r:id="rId113"/>
    <p:sldLayoutId id="2147484285" r:id="rId114"/>
    <p:sldLayoutId id="2147484286" r:id="rId115"/>
    <p:sldLayoutId id="2147484287" r:id="rId116"/>
    <p:sldLayoutId id="2147484288" r:id="rId117"/>
    <p:sldLayoutId id="2147484289" r:id="rId118"/>
    <p:sldLayoutId id="2147484290" r:id="rId119"/>
    <p:sldLayoutId id="2147484291" r:id="rId120"/>
    <p:sldLayoutId id="2147484292" r:id="rId121"/>
    <p:sldLayoutId id="2147484293" r:id="rId122"/>
    <p:sldLayoutId id="2147484294" r:id="rId123"/>
    <p:sldLayoutId id="2147484295" r:id="rId124"/>
    <p:sldLayoutId id="2147484296" r:id="rId125"/>
    <p:sldLayoutId id="2147484297" r:id="rId126"/>
    <p:sldLayoutId id="2147484298" r:id="rId127"/>
    <p:sldLayoutId id="2147484299" r:id="rId128"/>
    <p:sldLayoutId id="2147484300" r:id="rId129"/>
    <p:sldLayoutId id="2147484301" r:id="rId130"/>
    <p:sldLayoutId id="2147484302" r:id="rId131"/>
    <p:sldLayoutId id="2147484303" r:id="rId132"/>
    <p:sldLayoutId id="2147484304" r:id="rId133"/>
    <p:sldLayoutId id="2147484305" r:id="rId134"/>
    <p:sldLayoutId id="2147484306" r:id="rId135"/>
    <p:sldLayoutId id="2147484307" r:id="rId136"/>
    <p:sldLayoutId id="2147484308" r:id="rId137"/>
    <p:sldLayoutId id="2147484309" r:id="rId138"/>
    <p:sldLayoutId id="2147484310" r:id="rId139"/>
    <p:sldLayoutId id="2147484311" r:id="rId140"/>
    <p:sldLayoutId id="2147484312" r:id="rId141"/>
    <p:sldLayoutId id="2147484313" r:id="rId142"/>
    <p:sldLayoutId id="2147484314" r:id="rId143"/>
    <p:sldLayoutId id="2147484315" r:id="rId144"/>
    <p:sldLayoutId id="2147484316" r:id="rId145"/>
    <p:sldLayoutId id="2147484317" r:id="rId146"/>
    <p:sldLayoutId id="2147484318" r:id="rId147"/>
    <p:sldLayoutId id="2147484319" r:id="rId148"/>
    <p:sldLayoutId id="2147484320" r:id="rId149"/>
    <p:sldLayoutId id="2147484321" r:id="rId150"/>
    <p:sldLayoutId id="2147484322" r:id="rId151"/>
    <p:sldLayoutId id="2147484323" r:id="rId152"/>
    <p:sldLayoutId id="2147484324" r:id="rId153"/>
    <p:sldLayoutId id="2147484325" r:id="rId154"/>
    <p:sldLayoutId id="2147484326" r:id="rId155"/>
    <p:sldLayoutId id="2147484327" r:id="rId156"/>
    <p:sldLayoutId id="2147484328" r:id="rId157"/>
    <p:sldLayoutId id="2147484329" r:id="rId158"/>
    <p:sldLayoutId id="2147484330" r:id="rId159"/>
    <p:sldLayoutId id="2147484331" r:id="rId160"/>
    <p:sldLayoutId id="2147484332" r:id="rId161"/>
    <p:sldLayoutId id="2147484333" r:id="rId162"/>
    <p:sldLayoutId id="2147484334" r:id="rId163"/>
    <p:sldLayoutId id="2147484335" r:id="rId164"/>
    <p:sldLayoutId id="2147484336" r:id="rId165"/>
    <p:sldLayoutId id="2147484337" r:id="rId166"/>
    <p:sldLayoutId id="2147484338" r:id="rId167"/>
    <p:sldLayoutId id="2147484339" r:id="rId168"/>
    <p:sldLayoutId id="2147484340" r:id="rId169"/>
    <p:sldLayoutId id="2147484341" r:id="rId170"/>
    <p:sldLayoutId id="2147484342" r:id="rId171"/>
    <p:sldLayoutId id="2147484343" r:id="rId172"/>
    <p:sldLayoutId id="2147484344" r:id="rId173"/>
    <p:sldLayoutId id="2147484345" r:id="rId174"/>
    <p:sldLayoutId id="2147484346" r:id="rId175"/>
    <p:sldLayoutId id="2147484347" r:id="rId176"/>
    <p:sldLayoutId id="2147484348" r:id="rId177"/>
    <p:sldLayoutId id="2147484349" r:id="rId178"/>
    <p:sldLayoutId id="2147484350" r:id="rId179"/>
    <p:sldLayoutId id="2147484351" r:id="rId180"/>
    <p:sldLayoutId id="2147484352" r:id="rId181"/>
    <p:sldLayoutId id="2147484353" r:id="rId182"/>
    <p:sldLayoutId id="2147484354" r:id="rId183"/>
    <p:sldLayoutId id="2147484355" r:id="rId184"/>
    <p:sldLayoutId id="2147484356" r:id="rId185"/>
    <p:sldLayoutId id="2147484357" r:id="rId186"/>
    <p:sldLayoutId id="2147484358" r:id="rId187"/>
    <p:sldLayoutId id="2147484359" r:id="rId188"/>
    <p:sldLayoutId id="2147484360" r:id="rId189"/>
    <p:sldLayoutId id="2147484361" r:id="rId190"/>
    <p:sldLayoutId id="2147484362" r:id="rId191"/>
    <p:sldLayoutId id="2147484363" r:id="rId192"/>
    <p:sldLayoutId id="2147484364" r:id="rId193"/>
    <p:sldLayoutId id="2147484365" r:id="rId194"/>
    <p:sldLayoutId id="2147484366" r:id="rId195"/>
    <p:sldLayoutId id="2147484367" r:id="rId196"/>
    <p:sldLayoutId id="2147484368" r:id="rId197"/>
    <p:sldLayoutId id="2147484369" r:id="rId198"/>
    <p:sldLayoutId id="2147484402" r:id="rId199"/>
    <p:sldLayoutId id="2147484403" r:id="rId200"/>
    <p:sldLayoutId id="2147484405" r:id="rId201"/>
    <p:sldLayoutId id="2147484404" r:id="rId202"/>
    <p:sldLayoutId id="2147484406" r:id="rId203"/>
    <p:sldLayoutId id="2147484407" r:id="rId204"/>
    <p:sldLayoutId id="2147484408" r:id="rId205"/>
    <p:sldLayoutId id="2147484409" r:id="rId206"/>
    <p:sldLayoutId id="2147484410" r:id="rId207"/>
    <p:sldLayoutId id="2147484411" r:id="rId208"/>
    <p:sldLayoutId id="2147484401" r:id="rId209"/>
    <p:sldLayoutId id="2147484412" r:id="rId210"/>
    <p:sldLayoutId id="2147484413" r:id="rId211"/>
    <p:sldLayoutId id="2147484414" r:id="rId212"/>
    <p:sldLayoutId id="2147484415" r:id="rId213"/>
    <p:sldLayoutId id="2147484416" r:id="rId214"/>
    <p:sldLayoutId id="2147484417" r:id="rId215"/>
    <p:sldLayoutId id="2147484418" r:id="rId216"/>
    <p:sldLayoutId id="2147484419" r:id="rId217"/>
    <p:sldLayoutId id="2147484420" r:id="rId218"/>
    <p:sldLayoutId id="2147484421" r:id="rId219"/>
    <p:sldLayoutId id="2147484422" r:id="rId220"/>
    <p:sldLayoutId id="2147484423" r:id="rId221"/>
    <p:sldLayoutId id="2147484424" r:id="rId22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ky&#10;&#10;Description automatically generated">
            <a:extLst>
              <a:ext uri="{FF2B5EF4-FFF2-40B4-BE49-F238E27FC236}">
                <a16:creationId xmlns:a16="http://schemas.microsoft.com/office/drawing/2014/main" id="{73F5432D-8F48-EF1B-EA28-1DA1FB603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459" y="-83321"/>
            <a:ext cx="12632364" cy="72636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0FC061-1BC6-F34D-941F-1750250D3D07}"/>
              </a:ext>
            </a:extLst>
          </p:cNvPr>
          <p:cNvSpPr txBox="1"/>
          <p:nvPr/>
        </p:nvSpPr>
        <p:spPr>
          <a:xfrm>
            <a:off x="5607586" y="2258748"/>
            <a:ext cx="61510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500" dirty="0">
                <a:solidFill>
                  <a:schemeClr val="bg1"/>
                </a:solidFill>
                <a:latin typeface="Mont Heavy DEMO" panose="00000A00000000000000" pitchFamily="50" charset="0"/>
              </a:rPr>
              <a:t>12 ESSENTIALS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5E31E-461C-46CD-BD25-CFCCEC303BF2}"/>
              </a:ext>
            </a:extLst>
          </p:cNvPr>
          <p:cNvSpPr txBox="1"/>
          <p:nvPr/>
        </p:nvSpPr>
        <p:spPr>
          <a:xfrm>
            <a:off x="6734721" y="3128172"/>
            <a:ext cx="389677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Raleway" panose="020B0003030101060003" pitchFamily="34" charset="0"/>
              </a:rPr>
              <a:t>you need to know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F34FE6-2E49-8E70-D082-E225DFBBE79E}"/>
              </a:ext>
            </a:extLst>
          </p:cNvPr>
          <p:cNvSpPr txBox="1"/>
          <p:nvPr/>
        </p:nvSpPr>
        <p:spPr>
          <a:xfrm>
            <a:off x="7642598" y="3698827"/>
            <a:ext cx="208101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500" dirty="0">
                <a:solidFill>
                  <a:schemeClr val="bg1"/>
                </a:solidFill>
                <a:latin typeface="Mont Heavy DEMO" panose="00000A00000000000000" pitchFamily="50" charset="0"/>
              </a:rPr>
              <a:t>FOR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1438A-A7D4-1141-BAA1-C11C8CAAD723}"/>
              </a:ext>
            </a:extLst>
          </p:cNvPr>
          <p:cNvSpPr txBox="1"/>
          <p:nvPr/>
        </p:nvSpPr>
        <p:spPr>
          <a:xfrm>
            <a:off x="6028374" y="4553262"/>
            <a:ext cx="5309466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500" dirty="0">
                <a:solidFill>
                  <a:schemeClr val="bg1"/>
                </a:solidFill>
                <a:latin typeface="Mont Heavy DEMO" panose="00000A00000000000000" pitchFamily="50" charset="0"/>
              </a:rPr>
              <a:t>EXPANSION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898103-AA64-8A0C-A5AE-B7BF5185D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34" y="1153450"/>
            <a:ext cx="1816100" cy="6223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A2871AE-D9E1-1F09-D828-85608DF66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89" y="1714010"/>
            <a:ext cx="6074672" cy="39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D6AD3-F676-32B2-A3BB-0E6FDACFC7AF}"/>
              </a:ext>
            </a:extLst>
          </p:cNvPr>
          <p:cNvSpPr txBox="1"/>
          <p:nvPr/>
        </p:nvSpPr>
        <p:spPr>
          <a:xfrm>
            <a:off x="367743" y="543518"/>
            <a:ext cx="3865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 Heavy DEMO" panose="00000A00000000000000" pitchFamily="50" charset="0"/>
              </a:rPr>
              <a:t>Immigration &amp; Visas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0B65C2-B63F-AAD3-DFEC-70D469A4D74E}"/>
              </a:ext>
            </a:extLst>
          </p:cNvPr>
          <p:cNvSpPr txBox="1">
            <a:spLocks/>
          </p:cNvSpPr>
          <p:nvPr/>
        </p:nvSpPr>
        <p:spPr>
          <a:xfrm>
            <a:off x="367743" y="1285308"/>
            <a:ext cx="6917477" cy="5184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dirty="0">
                <a:latin typeface="Raleway" panose="020B0503030101060003" pitchFamily="34" charset="0"/>
              </a:rPr>
              <a:t>There are multiple immigration and Visa options companies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dirty="0">
                <a:latin typeface="Raleway" panose="020B0503030101060003" pitchFamily="34" charset="0"/>
              </a:rPr>
              <a:t>opening a US subsidiary can consider.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dirty="0">
              <a:latin typeface="Raleway" panose="020B0503030101060003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b="1" dirty="0">
                <a:latin typeface="Raleway" panose="020B0503030101060003" pitchFamily="34" charset="0"/>
              </a:rPr>
              <a:t>E Visas: </a:t>
            </a:r>
            <a:r>
              <a:rPr lang="en-US" sz="1600" dirty="0">
                <a:latin typeface="Raleway" panose="020B0503030101060003" pitchFamily="34" charset="0"/>
              </a:rPr>
              <a:t>Companies needing a short- or long-term supervisor, investor, or essential employee in the US.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sz="1600" dirty="0">
              <a:latin typeface="Raleway" panose="020B0503030101060003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b="1" dirty="0">
                <a:latin typeface="Raleway" panose="020B0503030101060003" pitchFamily="34" charset="0"/>
              </a:rPr>
              <a:t>L Visas: </a:t>
            </a:r>
            <a:r>
              <a:rPr lang="en-US" sz="1600" dirty="0">
                <a:latin typeface="Raleway" panose="020B0503030101060003" pitchFamily="34" charset="0"/>
              </a:rPr>
              <a:t>Companies with at least one entity abroad, and one in the US.</a:t>
            </a:r>
            <a:r>
              <a:rPr lang="en-US" sz="1600" b="1" dirty="0">
                <a:latin typeface="Raleway" panose="020B0503030101060003" pitchFamily="34" charset="0"/>
              </a:rPr>
              <a:t> </a:t>
            </a:r>
            <a:r>
              <a:rPr lang="en-US" sz="1600" dirty="0">
                <a:latin typeface="Raleway" panose="020B0503030101060003" pitchFamily="34" charset="0"/>
              </a:rPr>
              <a:t>L visas allow companies to transfer employees in the short-term.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sz="1600" dirty="0">
              <a:latin typeface="Raleway" panose="020B0503030101060003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b="1" dirty="0">
                <a:latin typeface="Raleway" panose="020B0503030101060003" pitchFamily="34" charset="0"/>
              </a:rPr>
              <a:t>H1-B Visas: </a:t>
            </a:r>
            <a:r>
              <a:rPr lang="en-US" sz="1600" dirty="0">
                <a:latin typeface="Raleway" panose="020B0503030101060003" pitchFamily="34" charset="0"/>
              </a:rPr>
              <a:t>Companies needing specialized employees in the short term. They are capped at 65,000 persons with bachelor’s degrees and 20,000 with US master’s degrees.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sz="1600" dirty="0">
              <a:latin typeface="Raleway" panose="020B0503030101060003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b="1" dirty="0">
                <a:latin typeface="Raleway" panose="020B0503030101060003" pitchFamily="34" charset="0"/>
              </a:rPr>
              <a:t>PERMs: </a:t>
            </a:r>
            <a:r>
              <a:rPr lang="en-US" sz="1600" dirty="0">
                <a:latin typeface="Raleway" panose="020B0503030101060003" pitchFamily="34" charset="0"/>
              </a:rPr>
              <a:t>Companies needing employees to reside in the US permanently. The PERM process is needed to file for both EB-2 and EB-3 employment-based green cards.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87BDD-BF94-4A9C-0A51-A5A7ABF9A8E9}"/>
              </a:ext>
            </a:extLst>
          </p:cNvPr>
          <p:cNvCxnSpPr>
            <a:cxnSpLocks/>
          </p:cNvCxnSpPr>
          <p:nvPr/>
        </p:nvCxnSpPr>
        <p:spPr>
          <a:xfrm>
            <a:off x="367743" y="6470165"/>
            <a:ext cx="11456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286F2218-9542-9201-CCFD-714292904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71" y="132861"/>
            <a:ext cx="6565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7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D6AD3-F676-32B2-A3BB-0E6FDACFC7AF}"/>
              </a:ext>
            </a:extLst>
          </p:cNvPr>
          <p:cNvSpPr txBox="1"/>
          <p:nvPr/>
        </p:nvSpPr>
        <p:spPr>
          <a:xfrm>
            <a:off x="367743" y="543518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 Heavy DEMO" panose="00000A00000000000000" pitchFamily="50" charset="0"/>
              </a:rPr>
              <a:t>Human Resources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0B65C2-B63F-AAD3-DFEC-70D469A4D74E}"/>
              </a:ext>
            </a:extLst>
          </p:cNvPr>
          <p:cNvSpPr txBox="1">
            <a:spLocks/>
          </p:cNvSpPr>
          <p:nvPr/>
        </p:nvSpPr>
        <p:spPr>
          <a:xfrm>
            <a:off x="367743" y="1285308"/>
            <a:ext cx="6917477" cy="5184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Employee administration and compliance in the US will be very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different from your home country. </a:t>
            </a:r>
            <a:r>
              <a:rPr lang="en-US" sz="1600" dirty="0">
                <a:latin typeface="Raleway" panose="020B0503030101060003" pitchFamily="34" charset="0"/>
              </a:rPr>
              <a:t>Below are the broad categories related to human resources management in the US: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dirty="0">
              <a:latin typeface="Raleway" panose="020B0503030101060003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Payroll Administration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Employee Benefits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ESOP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Talent &amp; Culture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Compliance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Technology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sz="1600" dirty="0">
              <a:latin typeface="Raleway" panose="020B0503030101060003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dirty="0">
                <a:latin typeface="Raleway" panose="020B0503030101060003" pitchFamily="34" charset="0"/>
              </a:rPr>
              <a:t>You may want to consider using a PEO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87BDD-BF94-4A9C-0A51-A5A7ABF9A8E9}"/>
              </a:ext>
            </a:extLst>
          </p:cNvPr>
          <p:cNvCxnSpPr>
            <a:cxnSpLocks/>
          </p:cNvCxnSpPr>
          <p:nvPr/>
        </p:nvCxnSpPr>
        <p:spPr>
          <a:xfrm>
            <a:off x="367743" y="6470165"/>
            <a:ext cx="11456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4457EF1-C4F0-D7A5-5FD7-8111A8340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71" y="132861"/>
            <a:ext cx="6565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4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D6AD3-F676-32B2-A3BB-0E6FDACFC7AF}"/>
              </a:ext>
            </a:extLst>
          </p:cNvPr>
          <p:cNvSpPr txBox="1"/>
          <p:nvPr/>
        </p:nvSpPr>
        <p:spPr>
          <a:xfrm>
            <a:off x="367743" y="543518"/>
            <a:ext cx="3145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 Heavy DEMO" panose="00000A00000000000000" pitchFamily="50" charset="0"/>
              </a:rPr>
              <a:t>Employee Costs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0B65C2-B63F-AAD3-DFEC-70D469A4D74E}"/>
              </a:ext>
            </a:extLst>
          </p:cNvPr>
          <p:cNvSpPr txBox="1">
            <a:spLocks/>
          </p:cNvSpPr>
          <p:nvPr/>
        </p:nvSpPr>
        <p:spPr>
          <a:xfrm>
            <a:off x="367743" y="1285308"/>
            <a:ext cx="6917477" cy="5184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There are both compulsory employee costs and optional employee costs </a:t>
            </a:r>
            <a:r>
              <a:rPr lang="en-US" sz="1600" dirty="0">
                <a:latin typeface="Raleway" panose="020B0503030101060003" pitchFamily="34" charset="0"/>
              </a:rPr>
              <a:t>(such as health insurance, 401K, etc.). Below is a summary of the employee costs.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dirty="0">
              <a:latin typeface="Raleway" panose="020B0503030101060003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dirty="0">
                <a:latin typeface="Raleway" panose="020B0503030101060003" pitchFamily="34" charset="0"/>
              </a:rPr>
              <a:t>Compulsory Costs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Federal Unemployment Tax </a:t>
            </a:r>
            <a:r>
              <a:rPr lang="en-US" sz="1600" i="1" dirty="0">
                <a:latin typeface="Raleway" panose="020B0503030101060003" pitchFamily="34" charset="0"/>
              </a:rPr>
              <a:t>(FUTA): </a:t>
            </a:r>
            <a:r>
              <a:rPr lang="en-US" sz="1600" dirty="0">
                <a:latin typeface="Raleway" panose="020B0503030101060003" pitchFamily="34" charset="0"/>
              </a:rPr>
              <a:t>6% of wages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State Unemployment Insurance Tax </a:t>
            </a:r>
            <a:r>
              <a:rPr lang="en-US" sz="1600" i="1" dirty="0">
                <a:latin typeface="Raleway" panose="020B0503030101060003" pitchFamily="34" charset="0"/>
              </a:rPr>
              <a:t>(SUI): </a:t>
            </a:r>
            <a:r>
              <a:rPr lang="en-US" sz="1600" dirty="0">
                <a:latin typeface="Raleway" panose="020B0503030101060003" pitchFamily="34" charset="0"/>
              </a:rPr>
              <a:t>varies by state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Federal Insurance Contribution Act Tax </a:t>
            </a:r>
            <a:r>
              <a:rPr lang="en-US" sz="1600" i="1" dirty="0">
                <a:latin typeface="Raleway" panose="020B0503030101060003" pitchFamily="34" charset="0"/>
              </a:rPr>
              <a:t>(FICA): </a:t>
            </a:r>
            <a:r>
              <a:rPr lang="en-US" sz="1600" dirty="0">
                <a:latin typeface="Raleway" panose="020B0503030101060003" pitchFamily="34" charset="0"/>
              </a:rPr>
              <a:t>7.65% of wages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Worker’s Compensation Insurance: varies by job and state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dirty="0">
              <a:latin typeface="Raleway" panose="020B0503030101060003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dirty="0">
                <a:latin typeface="Raleway" panose="020B0503030101060003" pitchFamily="34" charset="0"/>
              </a:rPr>
              <a:t>Additional Costs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Health Insurance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401K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ESOP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87BDD-BF94-4A9C-0A51-A5A7ABF9A8E9}"/>
              </a:ext>
            </a:extLst>
          </p:cNvPr>
          <p:cNvCxnSpPr>
            <a:cxnSpLocks/>
          </p:cNvCxnSpPr>
          <p:nvPr/>
        </p:nvCxnSpPr>
        <p:spPr>
          <a:xfrm>
            <a:off x="367743" y="6470165"/>
            <a:ext cx="11456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D2F7669-E73A-776E-60BE-E1223A38A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61" y="132857"/>
            <a:ext cx="6565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7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D6AD3-F676-32B2-A3BB-0E6FDACFC7AF}"/>
              </a:ext>
            </a:extLst>
          </p:cNvPr>
          <p:cNvSpPr txBox="1"/>
          <p:nvPr/>
        </p:nvSpPr>
        <p:spPr>
          <a:xfrm>
            <a:off x="367743" y="543518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 Heavy DEMO" panose="00000A00000000000000" pitchFamily="50" charset="0"/>
              </a:rPr>
              <a:t>Go-To-Market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0B65C2-B63F-AAD3-DFEC-70D469A4D74E}"/>
              </a:ext>
            </a:extLst>
          </p:cNvPr>
          <p:cNvSpPr txBox="1">
            <a:spLocks/>
          </p:cNvSpPr>
          <p:nvPr/>
        </p:nvSpPr>
        <p:spPr>
          <a:xfrm>
            <a:off x="367743" y="1285308"/>
            <a:ext cx="6917477" cy="5184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You’ll want to reexamine your entire go-to-market strategy </a:t>
            </a:r>
            <a:br>
              <a:rPr lang="en-US" sz="1600" b="1" dirty="0">
                <a:latin typeface="Raleway" panose="020B0503030101060003" pitchFamily="34" charset="0"/>
              </a:rPr>
            </a:br>
            <a:r>
              <a:rPr lang="en-US" sz="1600" b="1" dirty="0">
                <a:latin typeface="Raleway" panose="020B0503030101060003" pitchFamily="34" charset="0"/>
              </a:rPr>
              <a:t>for the US and consider the following items: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b="1" dirty="0">
              <a:latin typeface="Raleway" panose="020B0503030101060003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Product-Market Fit</a:t>
            </a:r>
            <a:endParaRPr lang="en-US" sz="1200" dirty="0">
              <a:latin typeface="Raleway" panose="020B0503030101060003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Branding and Positioning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Pricing Strategy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Strategic Partners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Sales Approach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Demand Generation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US Contracts &amp; Agreements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87BDD-BF94-4A9C-0A51-A5A7ABF9A8E9}"/>
              </a:ext>
            </a:extLst>
          </p:cNvPr>
          <p:cNvCxnSpPr>
            <a:cxnSpLocks/>
          </p:cNvCxnSpPr>
          <p:nvPr/>
        </p:nvCxnSpPr>
        <p:spPr>
          <a:xfrm>
            <a:off x="367743" y="6470165"/>
            <a:ext cx="11456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AFD414-BC9A-BA16-7929-73F20BEA4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61" y="132857"/>
            <a:ext cx="6565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4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D6AD3-F676-32B2-A3BB-0E6FDACFC7AF}"/>
              </a:ext>
            </a:extLst>
          </p:cNvPr>
          <p:cNvSpPr txBox="1"/>
          <p:nvPr/>
        </p:nvSpPr>
        <p:spPr>
          <a:xfrm>
            <a:off x="367743" y="543518"/>
            <a:ext cx="406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 Heavy DEMO" panose="00000A00000000000000" pitchFamily="50" charset="0"/>
              </a:rPr>
              <a:t>Intellectual Property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0B65C2-B63F-AAD3-DFEC-70D469A4D74E}"/>
              </a:ext>
            </a:extLst>
          </p:cNvPr>
          <p:cNvSpPr txBox="1">
            <a:spLocks/>
          </p:cNvSpPr>
          <p:nvPr/>
        </p:nvSpPr>
        <p:spPr>
          <a:xfrm>
            <a:off x="367743" y="1285308"/>
            <a:ext cx="6917477" cy="5184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You’ll want to ensure your company’s Intellectual Property is protected in the United States. </a:t>
            </a:r>
            <a:r>
              <a:rPr lang="en-US" sz="1600" dirty="0">
                <a:latin typeface="Raleway" panose="020B0503030101060003" pitchFamily="34" charset="0"/>
              </a:rPr>
              <a:t>Below are a few items you should know about intellectual property in the US: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dirty="0">
              <a:latin typeface="Raleway" panose="020B0503030101060003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dirty="0">
                <a:latin typeface="Raleway" panose="020B0503030101060003" pitchFamily="34" charset="0"/>
              </a:rPr>
              <a:t>Patents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12-15 Months for Consumer Products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2-4 years for Enterprise Software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Must File Within the First 12 Months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Paris Convention or Patent Cooperation Treaty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dirty="0">
              <a:latin typeface="Raleway" panose="020B0503030101060003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dirty="0">
                <a:latin typeface="Raleway" panose="020B0503030101060003" pitchFamily="34" charset="0"/>
              </a:rPr>
              <a:t>Trademarks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2 Year Average Turnaround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US is a Use Based System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87BDD-BF94-4A9C-0A51-A5A7ABF9A8E9}"/>
              </a:ext>
            </a:extLst>
          </p:cNvPr>
          <p:cNvCxnSpPr>
            <a:cxnSpLocks/>
          </p:cNvCxnSpPr>
          <p:nvPr/>
        </p:nvCxnSpPr>
        <p:spPr>
          <a:xfrm>
            <a:off x="367743" y="6470165"/>
            <a:ext cx="11456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A hand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FDFFFDCA-9A93-BC65-6CCC-00ADA0E2A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61" y="132849"/>
            <a:ext cx="6565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9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D6AD3-F676-32B2-A3BB-0E6FDACFC7AF}"/>
              </a:ext>
            </a:extLst>
          </p:cNvPr>
          <p:cNvSpPr txBox="1"/>
          <p:nvPr/>
        </p:nvSpPr>
        <p:spPr>
          <a:xfrm>
            <a:off x="367743" y="543518"/>
            <a:ext cx="4613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 Heavy DEMO" panose="00000A00000000000000" pitchFamily="50" charset="0"/>
              </a:rPr>
              <a:t>Raising Venture Capital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0B65C2-B63F-AAD3-DFEC-70D469A4D74E}"/>
              </a:ext>
            </a:extLst>
          </p:cNvPr>
          <p:cNvSpPr txBox="1">
            <a:spLocks/>
          </p:cNvSpPr>
          <p:nvPr/>
        </p:nvSpPr>
        <p:spPr>
          <a:xfrm>
            <a:off x="367743" y="1285308"/>
            <a:ext cx="6917477" cy="5184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Below are a few key items that will be helpful to know </a:t>
            </a:r>
            <a:br>
              <a:rPr lang="en-US" sz="1600" b="1" dirty="0">
                <a:latin typeface="Raleway" panose="020B0503030101060003" pitchFamily="34" charset="0"/>
              </a:rPr>
            </a:br>
            <a:r>
              <a:rPr lang="en-US" sz="1600" b="1" dirty="0">
                <a:latin typeface="Raleway" panose="020B0503030101060003" pitchFamily="34" charset="0"/>
              </a:rPr>
              <a:t>when raising venture capital in the US: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b="1" dirty="0">
              <a:latin typeface="Raleway" panose="020B0503030101060003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Target the Right VC Firms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Personal Introductions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Valuation Expectations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No NDA’s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100+ Pitches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Re-Vesting for Founders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No Finder’s Fees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US Entity or HQ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87BDD-BF94-4A9C-0A51-A5A7ABF9A8E9}"/>
              </a:ext>
            </a:extLst>
          </p:cNvPr>
          <p:cNvCxnSpPr>
            <a:cxnSpLocks/>
          </p:cNvCxnSpPr>
          <p:nvPr/>
        </p:nvCxnSpPr>
        <p:spPr>
          <a:xfrm>
            <a:off x="367743" y="6470165"/>
            <a:ext cx="11456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A picture containing person, screen, image, male&#10;&#10;Description automatically generated">
            <a:extLst>
              <a:ext uri="{FF2B5EF4-FFF2-40B4-BE49-F238E27FC236}">
                <a16:creationId xmlns:a16="http://schemas.microsoft.com/office/drawing/2014/main" id="{0D7453CC-2871-EB1E-E045-57B679FCC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61" y="132849"/>
            <a:ext cx="6565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D6AD3-F676-32B2-A3BB-0E6FDACFC7AF}"/>
              </a:ext>
            </a:extLst>
          </p:cNvPr>
          <p:cNvSpPr txBox="1"/>
          <p:nvPr/>
        </p:nvSpPr>
        <p:spPr>
          <a:xfrm>
            <a:off x="367743" y="543518"/>
            <a:ext cx="404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 Heavy DEMO" panose="00000A00000000000000" pitchFamily="50" charset="0"/>
              </a:rPr>
              <a:t>Why North Carolina?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0B65C2-B63F-AAD3-DFEC-70D469A4D74E}"/>
              </a:ext>
            </a:extLst>
          </p:cNvPr>
          <p:cNvSpPr txBox="1">
            <a:spLocks/>
          </p:cNvSpPr>
          <p:nvPr/>
        </p:nvSpPr>
        <p:spPr>
          <a:xfrm>
            <a:off x="367743" y="1285308"/>
            <a:ext cx="6917477" cy="5184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Here are 7 reasons why you will want to locate your US subsidiary’s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headquarters in the state of North Carolina: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b="1" dirty="0">
              <a:latin typeface="Raleway" panose="020B0503030101060003" pitchFamily="34" charset="0"/>
            </a:endParaRPr>
          </a:p>
          <a:p>
            <a:pPr marL="342900" indent="-342900">
              <a:lnSpc>
                <a:spcPts val="23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dirty="0">
                <a:latin typeface="Raleway" panose="020B0503030101060003" pitchFamily="34" charset="0"/>
              </a:rPr>
              <a:t>Business Friendly Environment </a:t>
            </a:r>
            <a:r>
              <a:rPr lang="en-US" sz="1600" i="1" dirty="0">
                <a:latin typeface="Raleway" panose="020B0503030101060003" pitchFamily="34" charset="0"/>
              </a:rPr>
              <a:t>(2.5% Corporate Income Tax Rate)</a:t>
            </a:r>
          </a:p>
          <a:p>
            <a:pPr marL="342900" indent="-342900">
              <a:lnSpc>
                <a:spcPts val="23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dirty="0">
                <a:latin typeface="Raleway" panose="020B0503030101060003" pitchFamily="34" charset="0"/>
              </a:rPr>
              <a:t>Highly Educated Workforce</a:t>
            </a:r>
          </a:p>
          <a:p>
            <a:pPr marL="342900" indent="-342900">
              <a:lnSpc>
                <a:spcPts val="23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dirty="0">
                <a:latin typeface="Raleway" panose="020B0503030101060003" pitchFamily="34" charset="0"/>
              </a:rPr>
              <a:t>Strong Startup Community &amp; Ecosystem</a:t>
            </a:r>
          </a:p>
          <a:p>
            <a:pPr marL="342900" indent="-342900">
              <a:lnSpc>
                <a:spcPts val="23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dirty="0">
                <a:latin typeface="Raleway" panose="020B0503030101060003" pitchFamily="34" charset="0"/>
              </a:rPr>
              <a:t>Leading Tech Brands Call North Carolina Home</a:t>
            </a:r>
          </a:p>
          <a:p>
            <a:pPr marL="342900" indent="-342900">
              <a:lnSpc>
                <a:spcPts val="23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dirty="0">
                <a:latin typeface="Raleway" panose="020B0503030101060003" pitchFamily="34" charset="0"/>
              </a:rPr>
              <a:t>HQ for 13 Fortune 500 Companies</a:t>
            </a:r>
          </a:p>
          <a:p>
            <a:pPr marL="342900" indent="-342900">
              <a:lnSpc>
                <a:spcPts val="23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dirty="0">
                <a:latin typeface="Raleway" panose="020B0503030101060003" pitchFamily="34" charset="0"/>
              </a:rPr>
              <a:t>Ideal Location for International Business</a:t>
            </a:r>
          </a:p>
          <a:p>
            <a:pPr marL="342900" indent="-342900">
              <a:lnSpc>
                <a:spcPts val="23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dirty="0">
                <a:latin typeface="Raleway" panose="020B0503030101060003" pitchFamily="34" charset="0"/>
              </a:rPr>
              <a:t>North Carolina Quality of Living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87BDD-BF94-4A9C-0A51-A5A7ABF9A8E9}"/>
              </a:ext>
            </a:extLst>
          </p:cNvPr>
          <p:cNvCxnSpPr>
            <a:cxnSpLocks/>
          </p:cNvCxnSpPr>
          <p:nvPr/>
        </p:nvCxnSpPr>
        <p:spPr>
          <a:xfrm>
            <a:off x="367743" y="6470165"/>
            <a:ext cx="11456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F9DA07E7-CA66-4072-86A6-98558C839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61" y="129085"/>
            <a:ext cx="6565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6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7836E-18E0-B514-CDA0-C323DCFBB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6373"/>
          <a:stretch/>
        </p:blipFill>
        <p:spPr>
          <a:xfrm>
            <a:off x="20" y="-22304"/>
            <a:ext cx="12191980" cy="6980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650B65-E0A4-2D3B-22B1-C733E69A4018}"/>
              </a:ext>
            </a:extLst>
          </p:cNvPr>
          <p:cNvSpPr txBox="1"/>
          <p:nvPr/>
        </p:nvSpPr>
        <p:spPr>
          <a:xfrm>
            <a:off x="1396694" y="4481500"/>
            <a:ext cx="93986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aleway" panose="020B0003030101060003" pitchFamily="34" charset="0"/>
              </a:rPr>
              <a:t>David Rose</a:t>
            </a:r>
          </a:p>
          <a:p>
            <a:pPr algn="ctr"/>
            <a:r>
              <a:rPr lang="en-US" sz="2000" b="1" dirty="0">
                <a:latin typeface="Raleway" panose="020B0003030101060003" pitchFamily="34" charset="0"/>
              </a:rPr>
              <a:t>CEO • US Expansion Partners</a:t>
            </a:r>
          </a:p>
          <a:p>
            <a:pPr algn="ctr"/>
            <a:r>
              <a:rPr lang="en-US" sz="2000" dirty="0">
                <a:latin typeface="Raleway" panose="020B0003030101060003" pitchFamily="34" charset="0"/>
              </a:rPr>
              <a:t> </a:t>
            </a:r>
            <a:r>
              <a:rPr lang="en-US" sz="2000" dirty="0" err="1">
                <a:latin typeface="Raleway" panose="020B0003030101060003" pitchFamily="34" charset="0"/>
              </a:rPr>
              <a:t>david@usexpansionpartners.com</a:t>
            </a:r>
            <a:r>
              <a:rPr lang="en-US" sz="2000" dirty="0">
                <a:latin typeface="Raleway" panose="020B0003030101060003" pitchFamily="34" charset="0"/>
              </a:rPr>
              <a:t>  •  1-919-949-2025 • @</a:t>
            </a:r>
            <a:r>
              <a:rPr lang="en-US" sz="2000" dirty="0" err="1">
                <a:latin typeface="Raleway" panose="020B0003030101060003" pitchFamily="34" charset="0"/>
              </a:rPr>
              <a:t>davidbrose</a:t>
            </a:r>
            <a:endParaRPr lang="en-US" sz="2000" dirty="0">
              <a:latin typeface="Mont Heavy DEMO" panose="00000A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8782F-2CA5-0A62-378A-7550DE2F01DF}"/>
              </a:ext>
            </a:extLst>
          </p:cNvPr>
          <p:cNvSpPr txBox="1"/>
          <p:nvPr/>
        </p:nvSpPr>
        <p:spPr>
          <a:xfrm>
            <a:off x="3829706" y="2773903"/>
            <a:ext cx="4532586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500" dirty="0">
                <a:solidFill>
                  <a:schemeClr val="accent1"/>
                </a:solidFill>
                <a:latin typeface="Mont Heavy DEMO" panose="00000A00000000000000" pitchFamily="50" charset="0"/>
              </a:rPr>
              <a:t>QUESTIONS?</a:t>
            </a:r>
          </a:p>
        </p:txBody>
      </p:sp>
      <p:pic>
        <p:nvPicPr>
          <p:cNvPr id="8" name="Picture 7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C4839BC-FC67-9E8C-D032-7F52478A5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65" y="644415"/>
            <a:ext cx="3008269" cy="106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8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7836E-18E0-B514-CDA0-C323DCFBB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63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650B65-E0A4-2D3B-22B1-C733E69A4018}"/>
              </a:ext>
            </a:extLst>
          </p:cNvPr>
          <p:cNvSpPr txBox="1"/>
          <p:nvPr/>
        </p:nvSpPr>
        <p:spPr>
          <a:xfrm>
            <a:off x="554858" y="724583"/>
            <a:ext cx="5043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Raleway" panose="020B0003030101060003" pitchFamily="34" charset="0"/>
              </a:rPr>
              <a:t>About US Expansion Partners</a:t>
            </a:r>
            <a:endParaRPr lang="en-US" sz="2800" dirty="0">
              <a:latin typeface="Mont Heavy DEMO" panose="00000A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E2D28-6ED2-D144-1225-EC8D28F2D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046" y="0"/>
            <a:ext cx="7210823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B887B94-88B6-2016-FAED-AD3A6C6A832B}"/>
              </a:ext>
            </a:extLst>
          </p:cNvPr>
          <p:cNvSpPr txBox="1">
            <a:spLocks/>
          </p:cNvSpPr>
          <p:nvPr/>
        </p:nvSpPr>
        <p:spPr>
          <a:xfrm>
            <a:off x="554858" y="1325077"/>
            <a:ext cx="6038918" cy="2384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Raleway" pitchFamily="2" charset="77"/>
              </a:rPr>
              <a:t>US Expansion Partners assists European technology companies with all aspects of launching, managing, and scaling operations in the United States including entity formation, corporate governance &amp; compliance, financial reporting, talent acquisition, fundraising and go-to-market strategy. 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400" dirty="0">
              <a:latin typeface="Raleway" panose="020B0503030101060003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400" dirty="0">
              <a:latin typeface="Raleway" panose="020B0503030101060003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400" dirty="0">
              <a:latin typeface="Raleway" panose="020B0503030101060003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4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1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959A41-2673-EC7A-BF77-94FCF57EE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0368"/>
            <a:ext cx="12192000" cy="3833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7766E4-9108-E443-2F2E-42E40E29AF7D}"/>
              </a:ext>
            </a:extLst>
          </p:cNvPr>
          <p:cNvSpPr txBox="1"/>
          <p:nvPr/>
        </p:nvSpPr>
        <p:spPr>
          <a:xfrm>
            <a:off x="367743" y="543518"/>
            <a:ext cx="3333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Raleway" panose="020B0003030101060003" pitchFamily="34" charset="0"/>
              </a:rPr>
              <a:t>Table of </a:t>
            </a:r>
            <a:r>
              <a:rPr lang="en-US" sz="2800" dirty="0">
                <a:latin typeface="Mont Heavy DEMO" panose="00000A00000000000000" pitchFamily="50" charset="0"/>
              </a:rPr>
              <a:t>Contents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538BEC-4BC2-BC8C-AF58-9C7FA60EDC15}"/>
              </a:ext>
            </a:extLst>
          </p:cNvPr>
          <p:cNvGrpSpPr/>
          <p:nvPr/>
        </p:nvGrpSpPr>
        <p:grpSpPr>
          <a:xfrm>
            <a:off x="1851620" y="1476699"/>
            <a:ext cx="1626077" cy="1473070"/>
            <a:chOff x="1851620" y="1476699"/>
            <a:chExt cx="1626077" cy="14730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5AEF94-C128-04D3-3102-D64506BDA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7758" y="1476699"/>
              <a:ext cx="1193800" cy="1066800"/>
            </a:xfrm>
            <a:prstGeom prst="rect">
              <a:avLst/>
            </a:prstGeom>
          </p:spPr>
        </p:pic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CE370EF8-890F-7B74-1CBF-8C9A14147DA2}"/>
                </a:ext>
              </a:extLst>
            </p:cNvPr>
            <p:cNvSpPr txBox="1">
              <a:spLocks/>
            </p:cNvSpPr>
            <p:nvPr/>
          </p:nvSpPr>
          <p:spPr>
            <a:xfrm>
              <a:off x="1851620" y="2434341"/>
              <a:ext cx="1626077" cy="5154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230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Raleway" panose="020B0503030101060003" pitchFamily="34" charset="0"/>
                </a:rPr>
                <a:t>Entity Formation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75AED-8FB2-050C-9993-D7EA4863F03F}"/>
              </a:ext>
            </a:extLst>
          </p:cNvPr>
          <p:cNvGrpSpPr/>
          <p:nvPr/>
        </p:nvGrpSpPr>
        <p:grpSpPr>
          <a:xfrm>
            <a:off x="4105212" y="1476699"/>
            <a:ext cx="1626077" cy="1473070"/>
            <a:chOff x="4105212" y="1476699"/>
            <a:chExt cx="1626077" cy="14730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6D8F2FD-5421-9903-6FEA-02F16AF32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1350" y="1476699"/>
              <a:ext cx="1193800" cy="1066800"/>
            </a:xfrm>
            <a:prstGeom prst="rect">
              <a:avLst/>
            </a:prstGeom>
          </p:spPr>
        </p:pic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A0E5845F-5D25-BB00-DB5F-17A588DAAB76}"/>
                </a:ext>
              </a:extLst>
            </p:cNvPr>
            <p:cNvSpPr txBox="1">
              <a:spLocks/>
            </p:cNvSpPr>
            <p:nvPr/>
          </p:nvSpPr>
          <p:spPr>
            <a:xfrm>
              <a:off x="4105212" y="2434341"/>
              <a:ext cx="1626077" cy="5154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230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Raleway" panose="020B0503030101060003" pitchFamily="34" charset="0"/>
                </a:rPr>
                <a:t>Accounting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EF36D8-BCB1-2CBB-46C1-E03EEA25CD3A}"/>
              </a:ext>
            </a:extLst>
          </p:cNvPr>
          <p:cNvGrpSpPr/>
          <p:nvPr/>
        </p:nvGrpSpPr>
        <p:grpSpPr>
          <a:xfrm>
            <a:off x="6339278" y="1476699"/>
            <a:ext cx="1626077" cy="1473070"/>
            <a:chOff x="6339278" y="1476699"/>
            <a:chExt cx="1626077" cy="14730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E286061-4C6A-E314-9812-3FC494F6D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5416" y="1476699"/>
              <a:ext cx="1193800" cy="1066800"/>
            </a:xfrm>
            <a:prstGeom prst="rect">
              <a:avLst/>
            </a:prstGeom>
          </p:spPr>
        </p:pic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53C1728E-58E9-C409-A7B8-B1CFD5208B04}"/>
                </a:ext>
              </a:extLst>
            </p:cNvPr>
            <p:cNvSpPr txBox="1">
              <a:spLocks/>
            </p:cNvSpPr>
            <p:nvPr/>
          </p:nvSpPr>
          <p:spPr>
            <a:xfrm>
              <a:off x="6339278" y="2434341"/>
              <a:ext cx="1626077" cy="5154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230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Raleway" panose="020B0503030101060003" pitchFamily="34" charset="0"/>
                </a:rPr>
                <a:t>Banking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DDC582-F98E-2513-3268-5C37EC0DC808}"/>
              </a:ext>
            </a:extLst>
          </p:cNvPr>
          <p:cNvGrpSpPr/>
          <p:nvPr/>
        </p:nvGrpSpPr>
        <p:grpSpPr>
          <a:xfrm>
            <a:off x="8421804" y="1476699"/>
            <a:ext cx="1626077" cy="1473070"/>
            <a:chOff x="8421804" y="1476699"/>
            <a:chExt cx="1626077" cy="14730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8C643F4-CCEC-997E-DEFF-54575631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7942" y="1476699"/>
              <a:ext cx="1193800" cy="1066800"/>
            </a:xfrm>
            <a:prstGeom prst="rect">
              <a:avLst/>
            </a:prstGeom>
          </p:spPr>
        </p:pic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BC0686E0-4795-7AA7-ADEC-872F5F8465B6}"/>
                </a:ext>
              </a:extLst>
            </p:cNvPr>
            <p:cNvSpPr txBox="1">
              <a:spLocks/>
            </p:cNvSpPr>
            <p:nvPr/>
          </p:nvSpPr>
          <p:spPr>
            <a:xfrm>
              <a:off x="8421804" y="2434341"/>
              <a:ext cx="1626077" cy="5154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230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Raleway" panose="020B0503030101060003" pitchFamily="34" charset="0"/>
                </a:rPr>
                <a:t>Site Selection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2C8459-E9E7-DBEA-2C9C-FC68880323CC}"/>
              </a:ext>
            </a:extLst>
          </p:cNvPr>
          <p:cNvGrpSpPr/>
          <p:nvPr/>
        </p:nvGrpSpPr>
        <p:grpSpPr>
          <a:xfrm>
            <a:off x="1851620" y="3222077"/>
            <a:ext cx="1626077" cy="1514071"/>
            <a:chOff x="1851620" y="3222077"/>
            <a:chExt cx="1626077" cy="15140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E257CED-E80B-FA9C-61C4-745CDC22A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67758" y="3222077"/>
              <a:ext cx="1193800" cy="1079500"/>
            </a:xfrm>
            <a:prstGeom prst="rect">
              <a:avLst/>
            </a:prstGeom>
          </p:spPr>
        </p:pic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id="{9F6670C8-E0FC-6770-3477-C4A3542730A6}"/>
                </a:ext>
              </a:extLst>
            </p:cNvPr>
            <p:cNvSpPr txBox="1">
              <a:spLocks/>
            </p:cNvSpPr>
            <p:nvPr/>
          </p:nvSpPr>
          <p:spPr>
            <a:xfrm>
              <a:off x="1851620" y="4220720"/>
              <a:ext cx="1626077" cy="5154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230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Raleway" panose="020B0503030101060003" pitchFamily="34" charset="0"/>
                </a:rPr>
                <a:t>HR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12B4D2-AF62-8E72-AD4A-319174826620}"/>
              </a:ext>
            </a:extLst>
          </p:cNvPr>
          <p:cNvGrpSpPr/>
          <p:nvPr/>
        </p:nvGrpSpPr>
        <p:grpSpPr>
          <a:xfrm>
            <a:off x="4105212" y="3222077"/>
            <a:ext cx="1626077" cy="1514071"/>
            <a:chOff x="4105212" y="3222077"/>
            <a:chExt cx="1626077" cy="15140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BF940C4-7126-A43F-B562-F4E84BB9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21350" y="3222077"/>
              <a:ext cx="1193800" cy="1079500"/>
            </a:xfrm>
            <a:prstGeom prst="rect">
              <a:avLst/>
            </a:prstGeom>
          </p:spPr>
        </p:pic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3AF587DD-80F8-5F8A-3D19-47895F5188DE}"/>
                </a:ext>
              </a:extLst>
            </p:cNvPr>
            <p:cNvSpPr txBox="1">
              <a:spLocks/>
            </p:cNvSpPr>
            <p:nvPr/>
          </p:nvSpPr>
          <p:spPr>
            <a:xfrm>
              <a:off x="4105212" y="4220720"/>
              <a:ext cx="1626077" cy="5154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230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Raleway" panose="020B0503030101060003" pitchFamily="34" charset="0"/>
                </a:rPr>
                <a:t>Visas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2B66D6-3061-10A6-C0BE-66F521C210C7}"/>
              </a:ext>
            </a:extLst>
          </p:cNvPr>
          <p:cNvGrpSpPr/>
          <p:nvPr/>
        </p:nvGrpSpPr>
        <p:grpSpPr>
          <a:xfrm>
            <a:off x="6339278" y="3251953"/>
            <a:ext cx="1626077" cy="1484195"/>
            <a:chOff x="6339278" y="3251953"/>
            <a:chExt cx="1626077" cy="148419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06E3ED-DB30-F0F3-9135-603223166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55416" y="3251953"/>
              <a:ext cx="1193800" cy="1079500"/>
            </a:xfrm>
            <a:prstGeom prst="rect">
              <a:avLst/>
            </a:prstGeom>
          </p:spPr>
        </p:pic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3C4C5BAC-9389-D7CB-455A-5BD3EC4A82A4}"/>
                </a:ext>
              </a:extLst>
            </p:cNvPr>
            <p:cNvSpPr txBox="1">
              <a:spLocks/>
            </p:cNvSpPr>
            <p:nvPr/>
          </p:nvSpPr>
          <p:spPr>
            <a:xfrm>
              <a:off x="6339278" y="4220720"/>
              <a:ext cx="1626077" cy="5154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230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Raleway" panose="020B0503030101060003" pitchFamily="34" charset="0"/>
                </a:rPr>
                <a:t>Taxes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F69200-9738-FC33-0139-B87491D044D5}"/>
              </a:ext>
            </a:extLst>
          </p:cNvPr>
          <p:cNvGrpSpPr/>
          <p:nvPr/>
        </p:nvGrpSpPr>
        <p:grpSpPr>
          <a:xfrm>
            <a:off x="8421804" y="3251953"/>
            <a:ext cx="1626077" cy="1484195"/>
            <a:chOff x="8421804" y="3251953"/>
            <a:chExt cx="1626077" cy="148419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E874607-601A-3CAC-F468-13E1C2B21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37942" y="3251953"/>
              <a:ext cx="1193800" cy="1079500"/>
            </a:xfrm>
            <a:prstGeom prst="rect">
              <a:avLst/>
            </a:prstGeom>
          </p:spPr>
        </p:pic>
        <p:sp>
          <p:nvSpPr>
            <p:cNvPr id="32" name="Subtitle 2">
              <a:extLst>
                <a:ext uri="{FF2B5EF4-FFF2-40B4-BE49-F238E27FC236}">
                  <a16:creationId xmlns:a16="http://schemas.microsoft.com/office/drawing/2014/main" id="{59A22599-5ADA-4891-F4DE-CC3A349BBC93}"/>
                </a:ext>
              </a:extLst>
            </p:cNvPr>
            <p:cNvSpPr txBox="1">
              <a:spLocks/>
            </p:cNvSpPr>
            <p:nvPr/>
          </p:nvSpPr>
          <p:spPr>
            <a:xfrm>
              <a:off x="8421804" y="4220720"/>
              <a:ext cx="1626077" cy="5154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230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Raleway" panose="020B0503030101060003" pitchFamily="34" charset="0"/>
                </a:rPr>
                <a:t>Insurance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822B8D-4E8A-E914-34F7-558C61FDAEE6}"/>
              </a:ext>
            </a:extLst>
          </p:cNvPr>
          <p:cNvGrpSpPr/>
          <p:nvPr/>
        </p:nvGrpSpPr>
        <p:grpSpPr>
          <a:xfrm>
            <a:off x="1851620" y="5011127"/>
            <a:ext cx="1626077" cy="1561069"/>
            <a:chOff x="1851620" y="5011127"/>
            <a:chExt cx="1626077" cy="156106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030EA62-E399-CA1C-805A-A39A1632F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67758" y="5011127"/>
              <a:ext cx="1193800" cy="1079500"/>
            </a:xfrm>
            <a:prstGeom prst="rect">
              <a:avLst/>
            </a:prstGeom>
          </p:spPr>
        </p:pic>
        <p:sp>
          <p:nvSpPr>
            <p:cNvPr id="35" name="Subtitle 2">
              <a:extLst>
                <a:ext uri="{FF2B5EF4-FFF2-40B4-BE49-F238E27FC236}">
                  <a16:creationId xmlns:a16="http://schemas.microsoft.com/office/drawing/2014/main" id="{8AF446FC-1299-7CA5-4004-2CEF9746B67B}"/>
                </a:ext>
              </a:extLst>
            </p:cNvPr>
            <p:cNvSpPr txBox="1">
              <a:spLocks/>
            </p:cNvSpPr>
            <p:nvPr/>
          </p:nvSpPr>
          <p:spPr>
            <a:xfrm>
              <a:off x="1851620" y="6056768"/>
              <a:ext cx="1626077" cy="5154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230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Raleway" panose="020B0503030101060003" pitchFamily="34" charset="0"/>
                </a:rPr>
                <a:t>Employees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898639-23D3-8840-5BE9-1B6C8D538358}"/>
              </a:ext>
            </a:extLst>
          </p:cNvPr>
          <p:cNvGrpSpPr/>
          <p:nvPr/>
        </p:nvGrpSpPr>
        <p:grpSpPr>
          <a:xfrm>
            <a:off x="4105212" y="5011127"/>
            <a:ext cx="1626077" cy="1561069"/>
            <a:chOff x="4105212" y="5011127"/>
            <a:chExt cx="1626077" cy="156106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7481A20-7D61-C916-D777-2C20DC022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21350" y="5011127"/>
              <a:ext cx="1193800" cy="1079500"/>
            </a:xfrm>
            <a:prstGeom prst="rect">
              <a:avLst/>
            </a:prstGeom>
          </p:spPr>
        </p:pic>
        <p:sp>
          <p:nvSpPr>
            <p:cNvPr id="38" name="Subtitle 2">
              <a:extLst>
                <a:ext uri="{FF2B5EF4-FFF2-40B4-BE49-F238E27FC236}">
                  <a16:creationId xmlns:a16="http://schemas.microsoft.com/office/drawing/2014/main" id="{812D9EDC-8FC0-C5D1-6C95-2BC6AA78D785}"/>
                </a:ext>
              </a:extLst>
            </p:cNvPr>
            <p:cNvSpPr txBox="1">
              <a:spLocks/>
            </p:cNvSpPr>
            <p:nvPr/>
          </p:nvSpPr>
          <p:spPr>
            <a:xfrm>
              <a:off x="4105212" y="6056768"/>
              <a:ext cx="1626077" cy="5154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230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Raleway" panose="020B0503030101060003" pitchFamily="34" charset="0"/>
                </a:rPr>
                <a:t>Go-To-Market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D3A616-72D8-73AC-F8C0-4D5271464EA6}"/>
              </a:ext>
            </a:extLst>
          </p:cNvPr>
          <p:cNvGrpSpPr/>
          <p:nvPr/>
        </p:nvGrpSpPr>
        <p:grpSpPr>
          <a:xfrm>
            <a:off x="6198279" y="5011127"/>
            <a:ext cx="1908074" cy="1561069"/>
            <a:chOff x="6198279" y="5011127"/>
            <a:chExt cx="1908074" cy="156106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C1C3AFD-0D60-2417-B080-B1ABD125B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555416" y="5011127"/>
              <a:ext cx="1193800" cy="1079500"/>
            </a:xfrm>
            <a:prstGeom prst="rect">
              <a:avLst/>
            </a:prstGeom>
          </p:spPr>
        </p:pic>
        <p:sp>
          <p:nvSpPr>
            <p:cNvPr id="41" name="Subtitle 2">
              <a:extLst>
                <a:ext uri="{FF2B5EF4-FFF2-40B4-BE49-F238E27FC236}">
                  <a16:creationId xmlns:a16="http://schemas.microsoft.com/office/drawing/2014/main" id="{0856F0FE-415B-8180-560C-58D389B95DE1}"/>
                </a:ext>
              </a:extLst>
            </p:cNvPr>
            <p:cNvSpPr txBox="1">
              <a:spLocks/>
            </p:cNvSpPr>
            <p:nvPr/>
          </p:nvSpPr>
          <p:spPr>
            <a:xfrm>
              <a:off x="6198279" y="6056768"/>
              <a:ext cx="1908074" cy="5154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230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Raleway" panose="020B0503030101060003" pitchFamily="34" charset="0"/>
                </a:rPr>
                <a:t>Intellectual Property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36026FA-62EE-3D43-06F3-C3EA3F3B51F9}"/>
              </a:ext>
            </a:extLst>
          </p:cNvPr>
          <p:cNvGrpSpPr/>
          <p:nvPr/>
        </p:nvGrpSpPr>
        <p:grpSpPr>
          <a:xfrm>
            <a:off x="8399502" y="5011127"/>
            <a:ext cx="1626077" cy="1561069"/>
            <a:chOff x="8399502" y="5011127"/>
            <a:chExt cx="1626077" cy="156106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079C4DB-DF6B-32F2-50A2-A341716AE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37942" y="5011127"/>
              <a:ext cx="1193800" cy="1079500"/>
            </a:xfrm>
            <a:prstGeom prst="rect">
              <a:avLst/>
            </a:prstGeom>
          </p:spPr>
        </p:pic>
        <p:sp>
          <p:nvSpPr>
            <p:cNvPr id="44" name="Subtitle 2">
              <a:extLst>
                <a:ext uri="{FF2B5EF4-FFF2-40B4-BE49-F238E27FC236}">
                  <a16:creationId xmlns:a16="http://schemas.microsoft.com/office/drawing/2014/main" id="{68C94ED5-E5C2-6E19-DA20-5018F2DEF71E}"/>
                </a:ext>
              </a:extLst>
            </p:cNvPr>
            <p:cNvSpPr txBox="1">
              <a:spLocks/>
            </p:cNvSpPr>
            <p:nvPr/>
          </p:nvSpPr>
          <p:spPr>
            <a:xfrm>
              <a:off x="8399502" y="6056768"/>
              <a:ext cx="1626077" cy="5154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230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Raleway" panose="020B0503030101060003" pitchFamily="34" charset="0"/>
                </a:rPr>
                <a:t>Capital</a:t>
              </a:r>
            </a:p>
          </p:txBody>
        </p:sp>
      </p:grpSp>
      <p:sp>
        <p:nvSpPr>
          <p:cNvPr id="45" name="Subtitle 2">
            <a:extLst>
              <a:ext uri="{FF2B5EF4-FFF2-40B4-BE49-F238E27FC236}">
                <a16:creationId xmlns:a16="http://schemas.microsoft.com/office/drawing/2014/main" id="{4BC124F4-58C6-D090-BD5B-6072E01C94C3}"/>
              </a:ext>
            </a:extLst>
          </p:cNvPr>
          <p:cNvSpPr txBox="1">
            <a:spLocks/>
          </p:cNvSpPr>
          <p:nvPr/>
        </p:nvSpPr>
        <p:spPr>
          <a:xfrm>
            <a:off x="2862846" y="1752385"/>
            <a:ext cx="525174" cy="515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Raleway ExtraBold" panose="020B0003030101060003" pitchFamily="34" charset="0"/>
              </a:rPr>
              <a:t>4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A660EF86-1F96-4572-CF33-D1DA0151508A}"/>
              </a:ext>
            </a:extLst>
          </p:cNvPr>
          <p:cNvSpPr txBox="1">
            <a:spLocks/>
          </p:cNvSpPr>
          <p:nvPr/>
        </p:nvSpPr>
        <p:spPr>
          <a:xfrm>
            <a:off x="5098046" y="1763354"/>
            <a:ext cx="525174" cy="515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Raleway ExtraBold" panose="020B0003030101060003" pitchFamily="34" charset="0"/>
              </a:rPr>
              <a:t>5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47630ECB-DA0E-BF37-CF80-00B5A94EA2FC}"/>
              </a:ext>
            </a:extLst>
          </p:cNvPr>
          <p:cNvSpPr txBox="1">
            <a:spLocks/>
          </p:cNvSpPr>
          <p:nvPr/>
        </p:nvSpPr>
        <p:spPr>
          <a:xfrm>
            <a:off x="7332112" y="1744609"/>
            <a:ext cx="525174" cy="515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Raleway ExtraBold" panose="020B0003030101060003" pitchFamily="34" charset="0"/>
              </a:rPr>
              <a:t>6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B5E51A68-BD0D-44FE-FA6F-ECF36CE9C4E4}"/>
              </a:ext>
            </a:extLst>
          </p:cNvPr>
          <p:cNvSpPr txBox="1">
            <a:spLocks/>
          </p:cNvSpPr>
          <p:nvPr/>
        </p:nvSpPr>
        <p:spPr>
          <a:xfrm>
            <a:off x="9414638" y="1729694"/>
            <a:ext cx="525174" cy="515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Raleway ExtraBold" panose="020B0003030101060003" pitchFamily="34" charset="0"/>
              </a:rPr>
              <a:t>7</a:t>
            </a: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AC55DD07-2336-8249-FCA0-E7372F6D4AAB}"/>
              </a:ext>
            </a:extLst>
          </p:cNvPr>
          <p:cNvSpPr txBox="1">
            <a:spLocks/>
          </p:cNvSpPr>
          <p:nvPr/>
        </p:nvSpPr>
        <p:spPr>
          <a:xfrm>
            <a:off x="2846519" y="3520019"/>
            <a:ext cx="525174" cy="515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Raleway ExtraBold" panose="020B0003030101060003" pitchFamily="34" charset="0"/>
              </a:rPr>
              <a:t>11</a:t>
            </a: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2B537EEC-D866-7469-B266-B9D0ED6B3D68}"/>
              </a:ext>
            </a:extLst>
          </p:cNvPr>
          <p:cNvSpPr txBox="1">
            <a:spLocks/>
          </p:cNvSpPr>
          <p:nvPr/>
        </p:nvSpPr>
        <p:spPr>
          <a:xfrm>
            <a:off x="5107860" y="3530988"/>
            <a:ext cx="525174" cy="515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Raleway ExtraBold" panose="020B0003030101060003" pitchFamily="34" charset="0"/>
              </a:rPr>
              <a:t>10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32713F3D-EE02-6071-A923-A95605F54D98}"/>
              </a:ext>
            </a:extLst>
          </p:cNvPr>
          <p:cNvSpPr txBox="1">
            <a:spLocks/>
          </p:cNvSpPr>
          <p:nvPr/>
        </p:nvSpPr>
        <p:spPr>
          <a:xfrm>
            <a:off x="7334248" y="3534545"/>
            <a:ext cx="525174" cy="515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Raleway ExtraBold" panose="020B0003030101060003" pitchFamily="34" charset="0"/>
              </a:rPr>
              <a:t>9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EBC7416F-BECA-6719-6188-EF569267F4EC}"/>
              </a:ext>
            </a:extLst>
          </p:cNvPr>
          <p:cNvSpPr txBox="1">
            <a:spLocks/>
          </p:cNvSpPr>
          <p:nvPr/>
        </p:nvSpPr>
        <p:spPr>
          <a:xfrm>
            <a:off x="9405623" y="3564234"/>
            <a:ext cx="525174" cy="515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Raleway ExtraBold" panose="020B0003030101060003" pitchFamily="34" charset="0"/>
              </a:rPr>
              <a:t>8</a:t>
            </a: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44DCC37E-586E-40FB-F899-EF74133B3D7E}"/>
              </a:ext>
            </a:extLst>
          </p:cNvPr>
          <p:cNvSpPr txBox="1">
            <a:spLocks/>
          </p:cNvSpPr>
          <p:nvPr/>
        </p:nvSpPr>
        <p:spPr>
          <a:xfrm>
            <a:off x="2849019" y="5321334"/>
            <a:ext cx="525174" cy="515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Raleway ExtraBold" panose="020B0003030101060003" pitchFamily="34" charset="0"/>
              </a:rPr>
              <a:t>12</a:t>
            </a: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44C14FE1-3BA1-B636-3FAC-6EDD1DD0C61E}"/>
              </a:ext>
            </a:extLst>
          </p:cNvPr>
          <p:cNvSpPr txBox="1">
            <a:spLocks/>
          </p:cNvSpPr>
          <p:nvPr/>
        </p:nvSpPr>
        <p:spPr>
          <a:xfrm>
            <a:off x="5110360" y="5332303"/>
            <a:ext cx="525174" cy="515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Raleway ExtraBold" panose="020B0003030101060003" pitchFamily="34" charset="0"/>
              </a:rPr>
              <a:t>13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27BE15C2-D8B2-A6B8-3245-3F1C12347D3F}"/>
              </a:ext>
            </a:extLst>
          </p:cNvPr>
          <p:cNvSpPr txBox="1">
            <a:spLocks/>
          </p:cNvSpPr>
          <p:nvPr/>
        </p:nvSpPr>
        <p:spPr>
          <a:xfrm>
            <a:off x="7336748" y="5335860"/>
            <a:ext cx="525174" cy="515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Raleway ExtraBold" panose="020B0003030101060003" pitchFamily="34" charset="0"/>
              </a:rPr>
              <a:t>14</a:t>
            </a: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168CFCAC-3FD5-E5EB-0F14-62A6574CE6E3}"/>
              </a:ext>
            </a:extLst>
          </p:cNvPr>
          <p:cNvSpPr txBox="1">
            <a:spLocks/>
          </p:cNvSpPr>
          <p:nvPr/>
        </p:nvSpPr>
        <p:spPr>
          <a:xfrm>
            <a:off x="9423113" y="5320579"/>
            <a:ext cx="525174" cy="515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Raleway ExtraBold" panose="020B0003030101060003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92650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D6AD3-F676-32B2-A3BB-0E6FDACFC7AF}"/>
              </a:ext>
            </a:extLst>
          </p:cNvPr>
          <p:cNvSpPr txBox="1"/>
          <p:nvPr/>
        </p:nvSpPr>
        <p:spPr>
          <a:xfrm>
            <a:off x="367743" y="543518"/>
            <a:ext cx="5230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 Heavy DEMO" panose="00000A00000000000000" pitchFamily="50" charset="0"/>
              </a:rPr>
              <a:t>Forming A Corporate Entity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0B65C2-B63F-AAD3-DFEC-70D469A4D74E}"/>
              </a:ext>
            </a:extLst>
          </p:cNvPr>
          <p:cNvSpPr txBox="1">
            <a:spLocks/>
          </p:cNvSpPr>
          <p:nvPr/>
        </p:nvSpPr>
        <p:spPr>
          <a:xfrm>
            <a:off x="367743" y="1285308"/>
            <a:ext cx="6917477" cy="4287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Creating a US Corporation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b="1" dirty="0">
              <a:latin typeface="Raleway" panose="020B0503030101060003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Entity Type -&gt; LLC, S-Corporation, C-Corporation*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State of Incorporation -&gt; Delaware is Common but other options exist 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Articles of Incorporation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Bylaws &amp; Officers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Federal Identification Number </a:t>
            </a:r>
            <a:r>
              <a:rPr lang="en-US" sz="1600" i="1" dirty="0">
                <a:latin typeface="Raleway" panose="020B0503030101060003" pitchFamily="34" charset="0"/>
              </a:rPr>
              <a:t>(FEIN)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State of Domicile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State Tax Withholdings Number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State Unemployment 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87BDD-BF94-4A9C-0A51-A5A7ABF9A8E9}"/>
              </a:ext>
            </a:extLst>
          </p:cNvPr>
          <p:cNvCxnSpPr>
            <a:cxnSpLocks/>
          </p:cNvCxnSpPr>
          <p:nvPr/>
        </p:nvCxnSpPr>
        <p:spPr>
          <a:xfrm>
            <a:off x="367743" y="6470165"/>
            <a:ext cx="11456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 descr="A hand holding a pen&#10;&#10;Description automatically generated with low confidence">
            <a:extLst>
              <a:ext uri="{FF2B5EF4-FFF2-40B4-BE49-F238E27FC236}">
                <a16:creationId xmlns:a16="http://schemas.microsoft.com/office/drawing/2014/main" id="{A3DEE377-532B-85D0-9C53-25E213DE8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20" y="132865"/>
            <a:ext cx="6565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0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D6AD3-F676-32B2-A3BB-0E6FDACFC7AF}"/>
              </a:ext>
            </a:extLst>
          </p:cNvPr>
          <p:cNvSpPr txBox="1"/>
          <p:nvPr/>
        </p:nvSpPr>
        <p:spPr>
          <a:xfrm>
            <a:off x="367743" y="543518"/>
            <a:ext cx="5705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 Heavy DEMO" panose="00000A00000000000000" pitchFamily="50" charset="0"/>
              </a:rPr>
              <a:t>Accounting &amp; Transfer Pricing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0B65C2-B63F-AAD3-DFEC-70D469A4D74E}"/>
              </a:ext>
            </a:extLst>
          </p:cNvPr>
          <p:cNvSpPr txBox="1">
            <a:spLocks/>
          </p:cNvSpPr>
          <p:nvPr/>
        </p:nvSpPr>
        <p:spPr>
          <a:xfrm>
            <a:off x="367743" y="1285308"/>
            <a:ext cx="6917477" cy="4287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US Accounting Operations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b="1" dirty="0">
              <a:latin typeface="Raleway" panose="020B0503030101060003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CPA firm for State and Federal tax returns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Transfer Pricing Determination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Accounting Software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Bookkeeping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Monthly &amp; Annual Financial Reporting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Accounts Payable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Accounts Receivables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1099 Administration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87BDD-BF94-4A9C-0A51-A5A7ABF9A8E9}"/>
              </a:ext>
            </a:extLst>
          </p:cNvPr>
          <p:cNvCxnSpPr>
            <a:cxnSpLocks/>
          </p:cNvCxnSpPr>
          <p:nvPr/>
        </p:nvCxnSpPr>
        <p:spPr>
          <a:xfrm>
            <a:off x="367743" y="6470165"/>
            <a:ext cx="11456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A close-up of a telephone&#10;&#10;Description automatically generated with low confidence">
            <a:extLst>
              <a:ext uri="{FF2B5EF4-FFF2-40B4-BE49-F238E27FC236}">
                <a16:creationId xmlns:a16="http://schemas.microsoft.com/office/drawing/2014/main" id="{BDBC124F-D977-C02A-20AC-6C5B83B55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20" y="132865"/>
            <a:ext cx="6565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3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D6AD3-F676-32B2-A3BB-0E6FDACFC7AF}"/>
              </a:ext>
            </a:extLst>
          </p:cNvPr>
          <p:cNvSpPr txBox="1"/>
          <p:nvPr/>
        </p:nvSpPr>
        <p:spPr>
          <a:xfrm>
            <a:off x="367743" y="543518"/>
            <a:ext cx="226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 Heavy DEMO" panose="00000A00000000000000" pitchFamily="50" charset="0"/>
              </a:rPr>
              <a:t>US Banking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0B65C2-B63F-AAD3-DFEC-70D469A4D74E}"/>
              </a:ext>
            </a:extLst>
          </p:cNvPr>
          <p:cNvSpPr txBox="1">
            <a:spLocks/>
          </p:cNvSpPr>
          <p:nvPr/>
        </p:nvSpPr>
        <p:spPr>
          <a:xfrm>
            <a:off x="367743" y="1285308"/>
            <a:ext cx="6917477" cy="4287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Establish US Banking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b="1" dirty="0">
              <a:latin typeface="Raleway" panose="020B0503030101060003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Required for US Business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ACH System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“KYC” Challenges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dirty="0">
              <a:latin typeface="Raleway" panose="020B0503030101060003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Items Needed: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Physical Address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Federal Employer Identification Number (FEIN)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Articles of Incorporation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Named Officers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87BDD-BF94-4A9C-0A51-A5A7ABF9A8E9}"/>
              </a:ext>
            </a:extLst>
          </p:cNvPr>
          <p:cNvCxnSpPr>
            <a:cxnSpLocks/>
          </p:cNvCxnSpPr>
          <p:nvPr/>
        </p:nvCxnSpPr>
        <p:spPr>
          <a:xfrm>
            <a:off x="367743" y="6470165"/>
            <a:ext cx="11456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A picture containing text, paper cup&#10;&#10;Description automatically generated">
            <a:extLst>
              <a:ext uri="{FF2B5EF4-FFF2-40B4-BE49-F238E27FC236}">
                <a16:creationId xmlns:a16="http://schemas.microsoft.com/office/drawing/2014/main" id="{D5BF421C-D0B3-AD98-8AF7-0FD8A8E71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20" y="132864"/>
            <a:ext cx="6565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0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D6AD3-F676-32B2-A3BB-0E6FDACFC7AF}"/>
              </a:ext>
            </a:extLst>
          </p:cNvPr>
          <p:cNvSpPr txBox="1"/>
          <p:nvPr/>
        </p:nvSpPr>
        <p:spPr>
          <a:xfrm>
            <a:off x="367743" y="543518"/>
            <a:ext cx="2754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 Heavy DEMO" panose="00000A00000000000000" pitchFamily="50" charset="0"/>
              </a:rPr>
              <a:t>Site Selection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0B65C2-B63F-AAD3-DFEC-70D469A4D74E}"/>
              </a:ext>
            </a:extLst>
          </p:cNvPr>
          <p:cNvSpPr txBox="1">
            <a:spLocks/>
          </p:cNvSpPr>
          <p:nvPr/>
        </p:nvSpPr>
        <p:spPr>
          <a:xfrm>
            <a:off x="367743" y="1285308"/>
            <a:ext cx="6917477" cy="4287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Site Selection Considerations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b="1" dirty="0">
              <a:latin typeface="Raleway" panose="020B0503030101060003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Physical Office vs. “Virtual” Office Address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Operating Hours Overlay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State Income Tax Rate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Access to Talent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Proximity to Customers and Partners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Cost of Living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Ease of Travel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87BDD-BF94-4A9C-0A51-A5A7ABF9A8E9}"/>
              </a:ext>
            </a:extLst>
          </p:cNvPr>
          <p:cNvCxnSpPr>
            <a:cxnSpLocks/>
          </p:cNvCxnSpPr>
          <p:nvPr/>
        </p:nvCxnSpPr>
        <p:spPr>
          <a:xfrm>
            <a:off x="367743" y="6470165"/>
            <a:ext cx="11456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423B728-08B1-9F37-5511-C5FA13C29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20" y="132863"/>
            <a:ext cx="6565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4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D6AD3-F676-32B2-A3BB-0E6FDACFC7AF}"/>
              </a:ext>
            </a:extLst>
          </p:cNvPr>
          <p:cNvSpPr txBox="1"/>
          <p:nvPr/>
        </p:nvSpPr>
        <p:spPr>
          <a:xfrm>
            <a:off x="367743" y="543518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 Heavy DEMO" panose="00000A00000000000000" pitchFamily="50" charset="0"/>
              </a:rPr>
              <a:t>Insurance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0B65C2-B63F-AAD3-DFEC-70D469A4D74E}"/>
              </a:ext>
            </a:extLst>
          </p:cNvPr>
          <p:cNvSpPr txBox="1">
            <a:spLocks/>
          </p:cNvSpPr>
          <p:nvPr/>
        </p:nvSpPr>
        <p:spPr>
          <a:xfrm>
            <a:off x="367743" y="1285308"/>
            <a:ext cx="6917477" cy="4287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Your US Subsidiary will be required to have certain insurance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coverages and will want to have additional option coverages:</a:t>
            </a:r>
            <a:br>
              <a:rPr lang="en-US" sz="1600" b="1" dirty="0">
                <a:latin typeface="Raleway" panose="020B0503030101060003" pitchFamily="34" charset="0"/>
              </a:rPr>
            </a:br>
            <a:endParaRPr lang="en-US" sz="1600" b="1" dirty="0">
              <a:latin typeface="Raleway" panose="020B0503030101060003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dirty="0">
                <a:latin typeface="Raleway" panose="020B0503030101060003" pitchFamily="34" charset="0"/>
              </a:rPr>
              <a:t>Statutory Insurance: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General Liability Insurance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Worker’s Compensation </a:t>
            </a:r>
            <a:r>
              <a:rPr lang="en-US" sz="1600" i="1" dirty="0">
                <a:latin typeface="Raleway" panose="020B0503030101060003" pitchFamily="34" charset="0"/>
              </a:rPr>
              <a:t>(when you have employees)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endParaRPr lang="en-US" sz="1600" dirty="0">
              <a:latin typeface="Raleway" panose="020B0503030101060003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dirty="0">
                <a:latin typeface="Raleway" panose="020B0503030101060003" pitchFamily="34" charset="0"/>
              </a:rPr>
              <a:t>Additional Coverages: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Errors and Omissions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Cyber and Privacy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Directors &amp; Officers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Employment Practices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87BDD-BF94-4A9C-0A51-A5A7ABF9A8E9}"/>
              </a:ext>
            </a:extLst>
          </p:cNvPr>
          <p:cNvCxnSpPr>
            <a:cxnSpLocks/>
          </p:cNvCxnSpPr>
          <p:nvPr/>
        </p:nvCxnSpPr>
        <p:spPr>
          <a:xfrm>
            <a:off x="367743" y="6470165"/>
            <a:ext cx="11456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Close-up of a person writing on a piece of paper&#10;&#10;Description automatically generated">
            <a:extLst>
              <a:ext uri="{FF2B5EF4-FFF2-40B4-BE49-F238E27FC236}">
                <a16:creationId xmlns:a16="http://schemas.microsoft.com/office/drawing/2014/main" id="{0D550A1F-FD9C-7DAA-872B-98AEE5402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70" y="132861"/>
            <a:ext cx="6565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5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D6AD3-F676-32B2-A3BB-0E6FDACFC7AF}"/>
              </a:ext>
            </a:extLst>
          </p:cNvPr>
          <p:cNvSpPr txBox="1"/>
          <p:nvPr/>
        </p:nvSpPr>
        <p:spPr>
          <a:xfrm>
            <a:off x="367743" y="543518"/>
            <a:ext cx="3310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 Heavy DEMO" panose="00000A00000000000000" pitchFamily="50" charset="0"/>
              </a:rPr>
              <a:t>Corporate Taxes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0B65C2-B63F-AAD3-DFEC-70D469A4D74E}"/>
              </a:ext>
            </a:extLst>
          </p:cNvPr>
          <p:cNvSpPr txBox="1">
            <a:spLocks/>
          </p:cNvSpPr>
          <p:nvPr/>
        </p:nvSpPr>
        <p:spPr>
          <a:xfrm>
            <a:off x="367743" y="1285308"/>
            <a:ext cx="6917477" cy="4287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There are a myriad of federal, state, and local tax laws your US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b="1" dirty="0">
                <a:latin typeface="Raleway" panose="020B0503030101060003" pitchFamily="34" charset="0"/>
              </a:rPr>
              <a:t>corporation will need to comply with and pay.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b="1" dirty="0">
              <a:latin typeface="Raleway" panose="020B0503030101060003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dirty="0">
                <a:latin typeface="Raleway" panose="020B0503030101060003" pitchFamily="34" charset="0"/>
              </a:rPr>
              <a:t>Federal Taxes: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Federal Corporate Income Tax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Federal Insurance Contribution Act </a:t>
            </a:r>
            <a:r>
              <a:rPr lang="en-US" sz="1600" i="1" dirty="0">
                <a:latin typeface="Raleway" panose="020B0503030101060003" pitchFamily="34" charset="0"/>
              </a:rPr>
              <a:t>(FICA)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Federal Unemployment Tax Act </a:t>
            </a:r>
            <a:r>
              <a:rPr lang="en-US" sz="1600" i="1" dirty="0">
                <a:latin typeface="Raleway" panose="020B0503030101060003" pitchFamily="34" charset="0"/>
              </a:rPr>
              <a:t>(FUTA)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sz="1600" dirty="0">
              <a:latin typeface="Raleway" panose="020B0503030101060003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n-US" sz="1600" dirty="0">
                <a:latin typeface="Raleway" panose="020B0503030101060003" pitchFamily="34" charset="0"/>
              </a:rPr>
              <a:t>State Taxes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State Corporate Income Tax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State Unemployment Insurance </a:t>
            </a:r>
            <a:r>
              <a:rPr lang="en-US" sz="1600" i="1" dirty="0">
                <a:latin typeface="Raleway" panose="020B0503030101060003" pitchFamily="34" charset="0"/>
              </a:rPr>
              <a:t>(SUI)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Sales Tax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Business Property Tax</a:t>
            </a:r>
          </a:p>
          <a:p>
            <a:pPr lvl="1">
              <a:lnSpc>
                <a:spcPts val="2300"/>
              </a:lnSpc>
              <a:spcBef>
                <a:spcPts val="0"/>
              </a:spcBef>
            </a:pPr>
            <a:r>
              <a:rPr lang="en-US" sz="1600" dirty="0">
                <a:latin typeface="Raleway" panose="020B0503030101060003" pitchFamily="34" charset="0"/>
              </a:rPr>
              <a:t>Franchise Tax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87BDD-BF94-4A9C-0A51-A5A7ABF9A8E9}"/>
              </a:ext>
            </a:extLst>
          </p:cNvPr>
          <p:cNvCxnSpPr>
            <a:cxnSpLocks/>
          </p:cNvCxnSpPr>
          <p:nvPr/>
        </p:nvCxnSpPr>
        <p:spPr>
          <a:xfrm>
            <a:off x="367743" y="6470165"/>
            <a:ext cx="114565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30B6D9E-D104-7868-27EF-BFDD0CC91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70" y="132861"/>
            <a:ext cx="6565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1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Custom 37">
      <a:dk1>
        <a:srgbClr val="242424"/>
      </a:dk1>
      <a:lt1>
        <a:sysClr val="window" lastClr="FFFFFF"/>
      </a:lt1>
      <a:dk2>
        <a:srgbClr val="FFFFFF"/>
      </a:dk2>
      <a:lt2>
        <a:srgbClr val="646464"/>
      </a:lt2>
      <a:accent1>
        <a:srgbClr val="256BF7"/>
      </a:accent1>
      <a:accent2>
        <a:srgbClr val="242424"/>
      </a:accent2>
      <a:accent3>
        <a:srgbClr val="00A4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22559</TotalTime>
  <Words>853</Words>
  <Application>Microsoft Macintosh PowerPoint</Application>
  <PresentationFormat>Widescreen</PresentationFormat>
  <Paragraphs>202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Mont Heavy DEMO</vt:lpstr>
      <vt:lpstr>Raleway</vt:lpstr>
      <vt:lpstr>Raleway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GID</dc:creator>
  <cp:lastModifiedBy>David Rose</cp:lastModifiedBy>
  <cp:revision>2793</cp:revision>
  <cp:lastPrinted>2022-10-10T17:37:26Z</cp:lastPrinted>
  <dcterms:created xsi:type="dcterms:W3CDTF">2022-02-05T08:02:51Z</dcterms:created>
  <dcterms:modified xsi:type="dcterms:W3CDTF">2023-01-18T18:11:39Z</dcterms:modified>
</cp:coreProperties>
</file>